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89" r:id="rId3"/>
    <p:sldId id="280" r:id="rId4"/>
    <p:sldId id="278" r:id="rId5"/>
    <p:sldId id="279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90" r:id="rId15"/>
    <p:sldId id="292" r:id="rId16"/>
    <p:sldId id="293" r:id="rId17"/>
    <p:sldId id="294" r:id="rId18"/>
    <p:sldId id="295" r:id="rId19"/>
    <p:sldId id="29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5" autoAdjust="0"/>
    <p:restoredTop sz="86486" autoAdjust="0"/>
  </p:normalViewPr>
  <p:slideViewPr>
    <p:cSldViewPr>
      <p:cViewPr varScale="1">
        <p:scale>
          <a:sx n="102" d="100"/>
          <a:sy n="102" d="100"/>
        </p:scale>
        <p:origin x="-18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Going Faster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Flight Analysis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Adam Derby: 6 May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500Km attempt on a day that got much better later</a:t>
            </a:r>
          </a:p>
          <a:p>
            <a:pPr lvl="1"/>
            <a:r>
              <a:rPr lang="en-GB" dirty="0" smtClean="0"/>
              <a:t>SW wind created sea breeze incursion over Marlborough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A great attempt at first (?) 500km</a:t>
            </a:r>
          </a:p>
          <a:p>
            <a:pPr lvl="1"/>
            <a:r>
              <a:rPr lang="en-GB" dirty="0" smtClean="0"/>
              <a:t>Started straight away and got low early: confidence</a:t>
            </a:r>
          </a:p>
          <a:p>
            <a:pPr lvl="1"/>
            <a:r>
              <a:rPr lang="en-GB" dirty="0" smtClean="0"/>
              <a:t>Looking for lift at every cloud or bubble</a:t>
            </a:r>
          </a:p>
          <a:p>
            <a:pPr lvl="1"/>
            <a:r>
              <a:rPr lang="en-GB" dirty="0" smtClean="0"/>
              <a:t>Eventually done for by not using enough distance NE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Took too many weak climbs in windy conditions</a:t>
            </a:r>
          </a:p>
          <a:p>
            <a:pPr lvl="1"/>
            <a:r>
              <a:rPr lang="en-GB" dirty="0" smtClean="0"/>
              <a:t>Turn tighter! Fly faster!! Especially in sink!!!</a:t>
            </a:r>
          </a:p>
          <a:p>
            <a:pPr lvl="1"/>
            <a:r>
              <a:rPr lang="en-GB" dirty="0" smtClean="0"/>
              <a:t>Use the glider; try something radical and motor out of trouble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Stop at next but 1 Thermal</a:t>
            </a:r>
          </a:p>
        </p:txBody>
      </p:sp>
    </p:spTree>
    <p:extLst>
      <p:ext uri="{BB962C8B-B14F-4D97-AF65-F5344CB8AC3E}">
        <p14:creationId xmlns:p14="http://schemas.microsoft.com/office/powerpoint/2010/main" val="258607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 Newland Smith: 31 Aug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Great day but blue and variable at start of day</a:t>
            </a:r>
          </a:p>
          <a:p>
            <a:pPr lvl="1"/>
            <a:r>
              <a:rPr lang="en-GB" dirty="0" smtClean="0"/>
              <a:t>Became really good later with very fast runs NE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Very wimpy down 2</a:t>
            </a:r>
            <a:r>
              <a:rPr lang="en-GB" baseline="30000" dirty="0" smtClean="0"/>
              <a:t>nd</a:t>
            </a:r>
            <a:r>
              <a:rPr lang="en-GB" dirty="0" smtClean="0"/>
              <a:t> leg when got a bit difficult</a:t>
            </a:r>
          </a:p>
          <a:p>
            <a:pPr lvl="1"/>
            <a:r>
              <a:rPr lang="en-GB" dirty="0" smtClean="0"/>
              <a:t>Really great run up the 3</a:t>
            </a:r>
            <a:r>
              <a:rPr lang="en-GB" baseline="30000" dirty="0" smtClean="0"/>
              <a:t>rd</a:t>
            </a:r>
            <a:r>
              <a:rPr lang="en-GB" dirty="0" smtClean="0"/>
              <a:t> leg (42k, 112:1)</a:t>
            </a:r>
          </a:p>
          <a:p>
            <a:pPr lvl="1"/>
            <a:r>
              <a:rPr lang="en-GB" dirty="0" smtClean="0"/>
              <a:t>Too slow between glides. More water?</a:t>
            </a:r>
          </a:p>
          <a:p>
            <a:pPr lvl="1"/>
            <a:r>
              <a:rPr lang="en-GB" dirty="0" smtClean="0"/>
              <a:t>Excessively cautions when weather got a bit worse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Fly heavier and get used to the glider that way</a:t>
            </a:r>
          </a:p>
          <a:p>
            <a:pPr lvl="1"/>
            <a:r>
              <a:rPr lang="en-GB" dirty="0" smtClean="0"/>
              <a:t>Keep pressing (not pushing) when it gets slightly worse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One more barrel (per side?!)</a:t>
            </a:r>
          </a:p>
          <a:p>
            <a:pPr lvl="1"/>
            <a:r>
              <a:rPr lang="en-GB" dirty="0" smtClean="0"/>
              <a:t>Keep the Pressure 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24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Malcom Birch: 6 May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General Situation</a:t>
            </a:r>
          </a:p>
          <a:p>
            <a:pPr lvl="1"/>
            <a:r>
              <a:rPr lang="en-GB" dirty="0" smtClean="0"/>
              <a:t>Decent and increasingly strong day</a:t>
            </a:r>
            <a:endParaRPr lang="en-GB" dirty="0"/>
          </a:p>
          <a:p>
            <a:pPr lvl="1"/>
            <a:r>
              <a:rPr lang="en-GB" dirty="0"/>
              <a:t>Steady breeze from SW, </a:t>
            </a:r>
            <a:r>
              <a:rPr lang="en-GB" dirty="0" smtClean="0"/>
              <a:t>good climbs and running up and down wind</a:t>
            </a:r>
            <a:endParaRPr lang="en-GB" dirty="0"/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Good tight turns on stronger thermals</a:t>
            </a:r>
          </a:p>
          <a:p>
            <a:pPr lvl="1"/>
            <a:r>
              <a:rPr lang="en-GB" dirty="0"/>
              <a:t>Good LDs and distance between climbs</a:t>
            </a:r>
          </a:p>
          <a:p>
            <a:pPr lvl="1"/>
            <a:r>
              <a:rPr lang="en-GB" dirty="0" smtClean="0"/>
              <a:t>But, wide </a:t>
            </a:r>
            <a:r>
              <a:rPr lang="en-GB" dirty="0"/>
              <a:t>range of climbs taken</a:t>
            </a:r>
          </a:p>
          <a:p>
            <a:pPr lvl="1"/>
            <a:r>
              <a:rPr lang="en-GB" dirty="0" smtClean="0"/>
              <a:t>Persist with weaker ones though- searching when should leave</a:t>
            </a:r>
          </a:p>
          <a:p>
            <a:pPr lvl="1"/>
            <a:r>
              <a:rPr lang="en-GB" dirty="0" smtClean="0"/>
              <a:t>Habit of opening out at the top of a climb?</a:t>
            </a:r>
          </a:p>
          <a:p>
            <a:pPr lvl="1"/>
            <a:r>
              <a:rPr lang="en-GB" dirty="0" smtClean="0"/>
              <a:t>Slow between thermals: more water, press on more</a:t>
            </a:r>
          </a:p>
          <a:p>
            <a:pPr lvl="1"/>
            <a:r>
              <a:rPr lang="en-GB" dirty="0" smtClean="0"/>
              <a:t>VERY cautious final glide: routing all the way to the line please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Don’t succumb to the temptation to search and turn</a:t>
            </a:r>
          </a:p>
          <a:p>
            <a:pPr lvl="1"/>
            <a:r>
              <a:rPr lang="en-GB" dirty="0" smtClean="0"/>
              <a:t>Load it up and fly faster between thermals!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More Water Please</a:t>
            </a:r>
          </a:p>
          <a:p>
            <a:pPr lvl="1"/>
            <a:r>
              <a:rPr lang="en-GB" dirty="0" smtClean="0"/>
              <a:t>10 </a:t>
            </a:r>
            <a:r>
              <a:rPr lang="en-GB" dirty="0" err="1" smtClean="0"/>
              <a:t>Kts</a:t>
            </a:r>
            <a:r>
              <a:rPr lang="en-GB" dirty="0" smtClean="0"/>
              <a:t> more!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56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Rohan Birch: 6 May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Very good day with consistent 4Kt climbs</a:t>
            </a:r>
          </a:p>
          <a:p>
            <a:pPr lvl="1"/>
            <a:r>
              <a:rPr lang="en-GB" dirty="0" smtClean="0"/>
              <a:t>Started very early and finished before 2pm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Pretty damn good for a K23 on Interclub League Novice!</a:t>
            </a:r>
          </a:p>
          <a:p>
            <a:pPr lvl="1"/>
            <a:r>
              <a:rPr lang="en-GB" dirty="0" smtClean="0"/>
              <a:t>Started way too early: look up the met, ask others advice.</a:t>
            </a:r>
          </a:p>
          <a:p>
            <a:pPr lvl="1"/>
            <a:r>
              <a:rPr lang="en-GB" dirty="0" smtClean="0"/>
              <a:t>Good tight turns and regular decent thermals</a:t>
            </a:r>
          </a:p>
          <a:p>
            <a:pPr lvl="1"/>
            <a:r>
              <a:rPr lang="en-GB" dirty="0" smtClean="0"/>
              <a:t>Little deviation from track… ?</a:t>
            </a:r>
          </a:p>
          <a:p>
            <a:pPr lvl="1"/>
            <a:r>
              <a:rPr lang="en-GB" dirty="0" smtClean="0"/>
              <a:t>Great 2</a:t>
            </a:r>
            <a:r>
              <a:rPr lang="en-GB" baseline="30000" dirty="0" smtClean="0"/>
              <a:t>nd</a:t>
            </a:r>
            <a:r>
              <a:rPr lang="en-GB" dirty="0" smtClean="0"/>
              <a:t> leg at 85kph!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Think through start times: do the sum straddle 3pm</a:t>
            </a:r>
          </a:p>
          <a:p>
            <a:pPr lvl="1"/>
            <a:r>
              <a:rPr lang="en-GB" dirty="0" smtClean="0"/>
              <a:t>Get advice (but then think it through yourself)</a:t>
            </a:r>
          </a:p>
          <a:p>
            <a:pPr lvl="1"/>
            <a:r>
              <a:rPr lang="en-GB" dirty="0" smtClean="0"/>
              <a:t>Use the height band, especially as tops go higher</a:t>
            </a:r>
          </a:p>
          <a:p>
            <a:pPr lvl="1"/>
            <a:r>
              <a:rPr lang="en-GB" dirty="0" smtClean="0"/>
              <a:t>Bit more punch on the final glide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Learn from Every Flight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77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Paul Rackham: 6 May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Very good day with consistent 4Kt climbs</a:t>
            </a:r>
          </a:p>
          <a:p>
            <a:pPr lvl="1"/>
            <a:r>
              <a:rPr lang="en-GB" dirty="0" smtClean="0"/>
              <a:t>Started early for the length of task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Decent climbs throughout, good performance between climbs</a:t>
            </a:r>
          </a:p>
          <a:p>
            <a:pPr lvl="1"/>
            <a:r>
              <a:rPr lang="en-GB" dirty="0" smtClean="0"/>
              <a:t>Good speed between thermals too, average up to 160kph</a:t>
            </a:r>
          </a:p>
          <a:p>
            <a:pPr lvl="1"/>
            <a:r>
              <a:rPr lang="en-GB" dirty="0" smtClean="0"/>
              <a:t>Occasionally have a big wander, i.e. on 1</a:t>
            </a:r>
            <a:r>
              <a:rPr lang="en-GB" baseline="30000" dirty="0" smtClean="0"/>
              <a:t>st</a:t>
            </a:r>
            <a:r>
              <a:rPr lang="en-GB" dirty="0" smtClean="0"/>
              <a:t> let, 90 from track</a:t>
            </a:r>
          </a:p>
          <a:p>
            <a:pPr lvl="1"/>
            <a:r>
              <a:rPr lang="en-GB" dirty="0" smtClean="0"/>
              <a:t>Pretty regularly taking a wide searching turn, or stopping early to climb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leg started really well, then got very cautions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Use the working band, grit your teeth and keep going</a:t>
            </a:r>
          </a:p>
          <a:p>
            <a:pPr lvl="1"/>
            <a:r>
              <a:rPr lang="en-GB" dirty="0" smtClean="0"/>
              <a:t>Keep up the good work on inter-thermal speed</a:t>
            </a:r>
          </a:p>
          <a:p>
            <a:pPr lvl="1"/>
            <a:r>
              <a:rPr lang="en-GB" dirty="0" smtClean="0"/>
              <a:t>Cut out the occasional wander or searching turn- if it isn’t there, keep going!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Don’t Turn Yet!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555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Pete Hurd: 2 June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Successful 750km, starting early on a good day</a:t>
            </a:r>
          </a:p>
          <a:p>
            <a:pPr lvl="1"/>
            <a:r>
              <a:rPr lang="en-GB" dirty="0" smtClean="0"/>
              <a:t>Regular thermals and decent bases without being exceptional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Typical opening to the flight: cautious start, early in the day</a:t>
            </a:r>
          </a:p>
          <a:p>
            <a:pPr lvl="1"/>
            <a:r>
              <a:rPr lang="en-GB" dirty="0" smtClean="0"/>
              <a:t>Got going pretty well, with regular climbs and decent runs</a:t>
            </a:r>
          </a:p>
          <a:p>
            <a:pPr lvl="1"/>
            <a:r>
              <a:rPr lang="en-GB" dirty="0" smtClean="0"/>
              <a:t>Taking too many climbs from high up, limiting distance on the run</a:t>
            </a:r>
          </a:p>
          <a:p>
            <a:pPr lvl="1"/>
            <a:r>
              <a:rPr lang="en-GB" dirty="0" smtClean="0"/>
              <a:t>Huge drama on the last TP: patient get away and completed the flight</a:t>
            </a:r>
          </a:p>
          <a:p>
            <a:pPr lvl="1"/>
            <a:r>
              <a:rPr lang="en-GB" dirty="0" smtClean="0"/>
              <a:t>Very slow inter-thermal speed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Use the Height Band; keep on going, especially it good ahead</a:t>
            </a:r>
          </a:p>
          <a:p>
            <a:pPr lvl="1"/>
            <a:r>
              <a:rPr lang="en-GB" dirty="0" smtClean="0"/>
              <a:t>Get inter-thermal speed up: only 130kph on a really good day</a:t>
            </a:r>
          </a:p>
          <a:p>
            <a:pPr lvl="1"/>
            <a:r>
              <a:rPr lang="en-GB" dirty="0" smtClean="0"/>
              <a:t>If in the poo, try to glide out of it.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10 </a:t>
            </a:r>
            <a:r>
              <a:rPr lang="en-GB" dirty="0" err="1" smtClean="0"/>
              <a:t>Kts</a:t>
            </a:r>
            <a:r>
              <a:rPr lang="en-GB" dirty="0" smtClean="0"/>
              <a:t> more</a:t>
            </a:r>
          </a:p>
          <a:p>
            <a:pPr lvl="1"/>
            <a:r>
              <a:rPr lang="en-GB" dirty="0" smtClean="0"/>
              <a:t>Don’t Stop Yet!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39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Martin Smith: 7 July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A good day, great start towards the southwest</a:t>
            </a:r>
          </a:p>
          <a:p>
            <a:pPr lvl="1"/>
            <a:r>
              <a:rPr lang="en-GB" dirty="0" smtClean="0"/>
              <a:t>Slower run home in worsening conditions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Good first let, long glides and good achieved glide angle</a:t>
            </a:r>
          </a:p>
          <a:p>
            <a:pPr lvl="1"/>
            <a:r>
              <a:rPr lang="en-GB" dirty="0" smtClean="0"/>
              <a:t>Few searching turns, but generally very good leg</a:t>
            </a:r>
          </a:p>
          <a:p>
            <a:pPr lvl="1"/>
            <a:r>
              <a:rPr lang="en-GB" dirty="0" smtClean="0"/>
              <a:t>Using the height band well throughout the flight</a:t>
            </a:r>
          </a:p>
          <a:p>
            <a:pPr lvl="1"/>
            <a:r>
              <a:rPr lang="en-GB" dirty="0"/>
              <a:t>Huge wander off track after the TP </a:t>
            </a:r>
          </a:p>
          <a:p>
            <a:pPr lvl="1"/>
            <a:r>
              <a:rPr lang="en-GB" dirty="0" smtClean="0"/>
              <a:t>On return, much more cautious, shorter glides worse glide angles</a:t>
            </a:r>
          </a:p>
          <a:p>
            <a:pPr lvl="1"/>
            <a:r>
              <a:rPr lang="en-GB" dirty="0" smtClean="0"/>
              <a:t>Very cautious final glide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Too cautious too soon as conditions deteriorated? </a:t>
            </a:r>
          </a:p>
          <a:p>
            <a:pPr lvl="1"/>
            <a:r>
              <a:rPr lang="en-GB" dirty="0" smtClean="0"/>
              <a:t>Reduce the diversions to find climbs: if its not working, press on</a:t>
            </a:r>
          </a:p>
          <a:p>
            <a:pPr lvl="1"/>
            <a:r>
              <a:rPr lang="en-GB" dirty="0" smtClean="0"/>
              <a:t>Try flying with more water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Stay On Track!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6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Bradley Hutchins: 7 July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A good day, great start towards the southwest</a:t>
            </a:r>
          </a:p>
          <a:p>
            <a:pPr lvl="1"/>
            <a:r>
              <a:rPr lang="en-GB" dirty="0" smtClean="0"/>
              <a:t>Slower run home in worsening conditions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Decent run on the first leg, not quite stretching the glide angle</a:t>
            </a:r>
          </a:p>
          <a:p>
            <a:pPr lvl="1"/>
            <a:r>
              <a:rPr lang="en-GB" dirty="0" smtClean="0"/>
              <a:t>Using the height band well 1</a:t>
            </a:r>
            <a:r>
              <a:rPr lang="en-GB" baseline="30000" dirty="0" smtClean="0"/>
              <a:t>st</a:t>
            </a:r>
            <a:r>
              <a:rPr lang="en-GB" dirty="0" smtClean="0"/>
              <a:t> leg, but less so on 2</a:t>
            </a:r>
            <a:r>
              <a:rPr lang="en-GB" baseline="30000" dirty="0" smtClean="0"/>
              <a:t>nd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Occasional 360 in an area of lift is OK</a:t>
            </a:r>
          </a:p>
          <a:p>
            <a:pPr lvl="1"/>
            <a:r>
              <a:rPr lang="en-GB" dirty="0" smtClean="0"/>
              <a:t>Does a better job in the more difficult conditions coming back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Find a way to soak up more energy in the run</a:t>
            </a:r>
          </a:p>
          <a:p>
            <a:pPr lvl="1"/>
            <a:r>
              <a:rPr lang="en-GB" dirty="0" smtClean="0"/>
              <a:t>Use the height band</a:t>
            </a:r>
          </a:p>
          <a:p>
            <a:pPr lvl="1"/>
            <a:r>
              <a:rPr lang="en-GB" dirty="0" smtClean="0"/>
              <a:t>Go for the Final Glide a little more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Work on the runs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71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Aiden Paul: 20 Aug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/>
              <a:t>Really good day with widely varying conditions</a:t>
            </a:r>
          </a:p>
          <a:p>
            <a:pPr lvl="1"/>
            <a:r>
              <a:rPr lang="en-GB" dirty="0"/>
              <a:t>Congested, going almost blue, then spread out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First run didn’t work so well, may have set the tone badly</a:t>
            </a:r>
          </a:p>
          <a:p>
            <a:pPr lvl="1"/>
            <a:r>
              <a:rPr lang="en-GB" dirty="0" smtClean="0"/>
              <a:t>Rest of the flight stayed way too high</a:t>
            </a:r>
          </a:p>
          <a:p>
            <a:pPr lvl="1"/>
            <a:r>
              <a:rPr lang="en-GB" dirty="0" smtClean="0"/>
              <a:t>Leads to shorter glides, not such good glide ratios</a:t>
            </a:r>
          </a:p>
          <a:p>
            <a:pPr lvl="1"/>
            <a:r>
              <a:rPr lang="en-GB" dirty="0" smtClean="0"/>
              <a:t>Good glide out through overcast, uses altitude well</a:t>
            </a:r>
          </a:p>
          <a:p>
            <a:pPr lvl="1"/>
            <a:r>
              <a:rPr lang="en-GB" dirty="0" smtClean="0"/>
              <a:t>Speed between climbs OK at 130kph average- (Ed’s 150)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Don’t always climb right to base:- cant see the way forward</a:t>
            </a:r>
          </a:p>
          <a:p>
            <a:pPr lvl="1"/>
            <a:r>
              <a:rPr lang="en-GB" dirty="0" smtClean="0"/>
              <a:t>Turn Tighter in stronger thermals: nearer 20s than 30s</a:t>
            </a:r>
          </a:p>
          <a:p>
            <a:pPr lvl="1"/>
            <a:r>
              <a:rPr lang="en-GB" dirty="0" smtClean="0"/>
              <a:t>Use height band better; when you have the option to stop, keep going!</a:t>
            </a:r>
          </a:p>
          <a:p>
            <a:pPr lvl="1"/>
            <a:r>
              <a:rPr lang="en-GB" dirty="0" smtClean="0"/>
              <a:t>Very cautions final glide: 25:1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Wings Level!</a:t>
            </a:r>
          </a:p>
          <a:p>
            <a:pPr lvl="1"/>
            <a:r>
              <a:rPr lang="en-GB" dirty="0" smtClean="0"/>
              <a:t>Turn Tighter (when you must stop)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295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Nicola </a:t>
            </a:r>
            <a:r>
              <a:rPr lang="en-GB" dirty="0" err="1" smtClean="0"/>
              <a:t>Claiden</a:t>
            </a:r>
            <a:r>
              <a:rPr lang="en-GB" dirty="0" smtClean="0"/>
              <a:t>: 19 Aug 2013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A very good day where it was good, with large spread out to the North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Very cautious start, frequent nervous top up climbs</a:t>
            </a:r>
          </a:p>
          <a:p>
            <a:pPr lvl="1"/>
            <a:r>
              <a:rPr lang="en-GB" dirty="0" smtClean="0"/>
              <a:t>Not getting much between thermals: too straight? Constant speed?</a:t>
            </a:r>
          </a:p>
          <a:p>
            <a:pPr lvl="1"/>
            <a:r>
              <a:rPr lang="en-GB" dirty="0" smtClean="0"/>
              <a:t>Enormous loss of confidence and lost time at </a:t>
            </a:r>
            <a:r>
              <a:rPr lang="en-GB" dirty="0" err="1" smtClean="0"/>
              <a:t>Gransden</a:t>
            </a:r>
            <a:endParaRPr lang="en-GB" dirty="0" smtClean="0"/>
          </a:p>
          <a:p>
            <a:pPr lvl="1"/>
            <a:r>
              <a:rPr lang="en-GB" dirty="0" smtClean="0"/>
              <a:t>Some cautious climbs on the way home too; getting tired?</a:t>
            </a:r>
          </a:p>
          <a:p>
            <a:pPr lvl="1"/>
            <a:r>
              <a:rPr lang="en-GB" dirty="0" smtClean="0"/>
              <a:t>Still good considering the limited XC experience!</a:t>
            </a:r>
          </a:p>
          <a:p>
            <a:r>
              <a:rPr lang="en-GB" dirty="0" smtClean="0"/>
              <a:t>To Work On</a:t>
            </a:r>
          </a:p>
          <a:p>
            <a:pPr lvl="1"/>
            <a:r>
              <a:rPr lang="en-GB" dirty="0" smtClean="0"/>
              <a:t>Work harder on the run, get more from the glides</a:t>
            </a:r>
          </a:p>
          <a:p>
            <a:pPr lvl="1"/>
            <a:r>
              <a:rPr lang="en-GB" dirty="0" smtClean="0"/>
              <a:t>Trust the glide angle to get you out of difficult situations</a:t>
            </a:r>
          </a:p>
          <a:p>
            <a:pPr lvl="1"/>
            <a:r>
              <a:rPr lang="en-GB" dirty="0" smtClean="0"/>
              <a:t>Eat and drink regularly throughout the flight</a:t>
            </a:r>
          </a:p>
          <a:p>
            <a:r>
              <a:rPr lang="en-GB" dirty="0" smtClean="0"/>
              <a:t>Mantra</a:t>
            </a:r>
          </a:p>
          <a:p>
            <a:pPr lvl="1"/>
            <a:r>
              <a:rPr lang="en-GB" dirty="0" smtClean="0"/>
              <a:t>Trust the Glider to do the hard work</a:t>
            </a:r>
          </a:p>
          <a:p>
            <a:pPr lvl="1"/>
            <a:r>
              <a:rPr lang="en-GB" smtClean="0"/>
              <a:t>Practice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757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Flight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" y="1614510"/>
            <a:ext cx="6047584" cy="450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61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Steve Lynn, 2 June 2013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Started early and task used weaker area to the North</a:t>
            </a:r>
          </a:p>
          <a:p>
            <a:pPr lvl="1"/>
            <a:r>
              <a:rPr lang="en-GB" dirty="0" smtClean="0"/>
              <a:t>Task lined up with streets giving opportunities to run straight</a:t>
            </a:r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Started in cautious style but then got going well</a:t>
            </a:r>
          </a:p>
          <a:p>
            <a:pPr lvl="1"/>
            <a:r>
              <a:rPr lang="en-GB" dirty="0" smtClean="0"/>
              <a:t>Got very slow and cautious in the weaker conditions</a:t>
            </a:r>
          </a:p>
          <a:p>
            <a:pPr lvl="1"/>
            <a:r>
              <a:rPr lang="en-GB" dirty="0" smtClean="0"/>
              <a:t>Then a good run round but slow to get to final glide 650k at 75kph</a:t>
            </a:r>
          </a:p>
          <a:p>
            <a:r>
              <a:rPr lang="en-GB" dirty="0" smtClean="0"/>
              <a:t>What to Work On</a:t>
            </a:r>
          </a:p>
          <a:p>
            <a:pPr lvl="1"/>
            <a:r>
              <a:rPr lang="en-GB" dirty="0" smtClean="0"/>
              <a:t>Mental Attitude at the start: Line up the first run before starting</a:t>
            </a:r>
          </a:p>
          <a:p>
            <a:pPr lvl="2"/>
            <a:r>
              <a:rPr lang="en-GB" dirty="0" smtClean="0"/>
              <a:t>Don’t start till you are in the right frame of mind</a:t>
            </a:r>
          </a:p>
          <a:p>
            <a:pPr lvl="1"/>
            <a:r>
              <a:rPr lang="en-GB" dirty="0" smtClean="0"/>
              <a:t>Too much weaving in lift: </a:t>
            </a:r>
          </a:p>
          <a:p>
            <a:pPr lvl="2"/>
            <a:r>
              <a:rPr lang="en-GB" dirty="0" smtClean="0"/>
              <a:t>If you cant find the core first pass, its probably not there</a:t>
            </a:r>
          </a:p>
          <a:p>
            <a:pPr lvl="2"/>
            <a:r>
              <a:rPr lang="en-GB" dirty="0" smtClean="0"/>
              <a:t>All the time you weave and explore is time you wont get back</a:t>
            </a:r>
          </a:p>
          <a:p>
            <a:pPr lvl="1"/>
            <a:r>
              <a:rPr lang="en-GB" dirty="0" smtClean="0"/>
              <a:t>Should have been able to do better on the run: 14k @ 68:1,  120Kph</a:t>
            </a:r>
          </a:p>
          <a:p>
            <a:pPr lvl="2"/>
            <a:r>
              <a:rPr lang="en-GB" dirty="0" smtClean="0"/>
              <a:t>Ed averaged 21k @ 101:1, @140kph</a:t>
            </a:r>
          </a:p>
          <a:p>
            <a:pPr lvl="2"/>
            <a:r>
              <a:rPr lang="en-GB" dirty="0" smtClean="0"/>
              <a:t>Really work on tactical planning and routing</a:t>
            </a:r>
          </a:p>
          <a:p>
            <a:r>
              <a:rPr lang="en-GB" dirty="0" smtClean="0"/>
              <a:t>Mantra: Don’t Start till Ready to Race</a:t>
            </a:r>
          </a:p>
          <a:p>
            <a:r>
              <a:rPr lang="en-GB" dirty="0"/>
              <a:t>Mantra: </a:t>
            </a:r>
            <a:r>
              <a:rPr lang="en-GB" dirty="0" smtClean="0"/>
              <a:t>Don’t Turn you Back on Track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1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Guy Corbett, 20 April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Slow blue start with varying but small amount of cloud </a:t>
            </a:r>
          </a:p>
          <a:p>
            <a:pPr lvl="1"/>
            <a:r>
              <a:rPr lang="en-GB" dirty="0" smtClean="0"/>
              <a:t>Regular decent thermals progressively higher and stronger</a:t>
            </a:r>
          </a:p>
          <a:p>
            <a:r>
              <a:rPr lang="en-GB" dirty="0" smtClean="0"/>
              <a:t>Assessment</a:t>
            </a:r>
          </a:p>
          <a:p>
            <a:pPr lvl="1"/>
            <a:r>
              <a:rPr lang="en-GB" dirty="0" smtClean="0"/>
              <a:t>A good early season flight, long 300k at nearly 80kph</a:t>
            </a:r>
          </a:p>
          <a:p>
            <a:pPr lvl="1"/>
            <a:r>
              <a:rPr lang="en-GB" dirty="0" smtClean="0"/>
              <a:t>Flying light, should be turning more tightly: aim for 20-25s</a:t>
            </a:r>
          </a:p>
          <a:p>
            <a:pPr lvl="1"/>
            <a:r>
              <a:rPr lang="en-GB" dirty="0" smtClean="0"/>
              <a:t>Classic blue: stay high climb often…</a:t>
            </a:r>
          </a:p>
          <a:p>
            <a:r>
              <a:rPr lang="en-GB" dirty="0" smtClean="0"/>
              <a:t>Things to Work On</a:t>
            </a:r>
          </a:p>
          <a:p>
            <a:pPr lvl="1"/>
            <a:r>
              <a:rPr lang="en-GB" dirty="0" smtClean="0"/>
              <a:t>Use a bit more bank in decent thermals</a:t>
            </a:r>
          </a:p>
          <a:p>
            <a:pPr lvl="1"/>
            <a:r>
              <a:rPr lang="en-GB" dirty="0" smtClean="0"/>
              <a:t>Use the speed range you have: </a:t>
            </a:r>
          </a:p>
          <a:p>
            <a:pPr lvl="2"/>
            <a:r>
              <a:rPr lang="en-GB" dirty="0" smtClean="0"/>
              <a:t>Very rarely above 80Kts (Ed using up to 100kph)</a:t>
            </a:r>
          </a:p>
          <a:p>
            <a:pPr lvl="2"/>
            <a:r>
              <a:rPr lang="en-GB" dirty="0" smtClean="0"/>
              <a:t>Keep speed on in rising air (65Kts </a:t>
            </a:r>
            <a:r>
              <a:rPr lang="en-GB" dirty="0" err="1" smtClean="0"/>
              <a:t>Netto</a:t>
            </a:r>
            <a:r>
              <a:rPr lang="en-GB" dirty="0" smtClean="0"/>
              <a:t> Rising vs Ed’s 75Kts)</a:t>
            </a:r>
          </a:p>
          <a:p>
            <a:pPr lvl="1"/>
            <a:r>
              <a:rPr lang="en-GB" dirty="0" smtClean="0"/>
              <a:t>Resist Stopping at </a:t>
            </a:r>
            <a:r>
              <a:rPr lang="en-GB" i="1" dirty="0" smtClean="0"/>
              <a:t>every</a:t>
            </a:r>
            <a:r>
              <a:rPr lang="en-GB" dirty="0" smtClean="0"/>
              <a:t> lamp post</a:t>
            </a:r>
          </a:p>
          <a:p>
            <a:pPr lvl="2"/>
            <a:r>
              <a:rPr lang="en-GB" dirty="0" smtClean="0"/>
              <a:t>Many climbs starting above 3500ft when 2500ft was acceptable altitude</a:t>
            </a:r>
          </a:p>
          <a:p>
            <a:pPr lvl="2"/>
            <a:r>
              <a:rPr lang="en-GB" dirty="0" smtClean="0"/>
              <a:t>Many short duration climbs- really didn’t need to take them</a:t>
            </a:r>
          </a:p>
          <a:p>
            <a:r>
              <a:rPr lang="en-GB" dirty="0" smtClean="0"/>
              <a:t>Mantra: Above 1/3 Cloud Base? DON’T STOP</a:t>
            </a:r>
          </a:p>
          <a:p>
            <a:r>
              <a:rPr lang="en-GB" dirty="0" smtClean="0"/>
              <a:t>Mantra: 5Kts More in the glide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50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Andy Roch, 6</a:t>
            </a:r>
            <a:r>
              <a:rPr lang="en-GB" baseline="30000" dirty="0" smtClean="0"/>
              <a:t>th</a:t>
            </a:r>
            <a:r>
              <a:rPr lang="en-GB" dirty="0" smtClean="0"/>
              <a:t> May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37112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Launched into the best part of a very good day</a:t>
            </a:r>
          </a:p>
          <a:p>
            <a:pPr lvl="1"/>
            <a:r>
              <a:rPr lang="en-GB" dirty="0" smtClean="0"/>
              <a:t>Lots of running available: on task and the extra post-task</a:t>
            </a:r>
          </a:p>
          <a:p>
            <a:r>
              <a:rPr lang="en-GB" dirty="0" smtClean="0"/>
              <a:t>Summary</a:t>
            </a:r>
          </a:p>
          <a:p>
            <a:pPr lvl="1"/>
            <a:r>
              <a:rPr lang="en-GB" dirty="0" smtClean="0"/>
              <a:t>Under-set 185k at a good 95Kph in a light glider</a:t>
            </a:r>
          </a:p>
          <a:p>
            <a:pPr lvl="1"/>
            <a:r>
              <a:rPr lang="en-GB" dirty="0" smtClean="0"/>
              <a:t>Followed by a good experiment, stretching the glide for 102Km</a:t>
            </a:r>
          </a:p>
          <a:p>
            <a:pPr lvl="1"/>
            <a:r>
              <a:rPr lang="en-GB" dirty="0" smtClean="0"/>
              <a:t>Long run broken by final climb at 5.8Kt</a:t>
            </a:r>
          </a:p>
          <a:p>
            <a:pPr lvl="1"/>
            <a:r>
              <a:rPr lang="en-GB" dirty="0" smtClean="0"/>
              <a:t>Good rate of turn/angle of bank circulating at 20s/turn</a:t>
            </a:r>
          </a:p>
          <a:p>
            <a:r>
              <a:rPr lang="en-GB" dirty="0" smtClean="0"/>
              <a:t>Things to Work On</a:t>
            </a:r>
          </a:p>
          <a:p>
            <a:pPr lvl="1"/>
            <a:r>
              <a:rPr lang="en-GB" dirty="0" smtClean="0"/>
              <a:t>On task, a good 15Km between climbs, could be close to double…</a:t>
            </a:r>
          </a:p>
          <a:p>
            <a:pPr lvl="2"/>
            <a:r>
              <a:rPr lang="en-GB" dirty="0" smtClean="0"/>
              <a:t>Many unneeded thermals from high up, especially early in the flight, some 6kt, some 3kt</a:t>
            </a:r>
          </a:p>
          <a:p>
            <a:pPr lvl="2"/>
            <a:r>
              <a:rPr lang="en-GB" dirty="0" smtClean="0"/>
              <a:t>Some great runs but inconsistent,  23km @ 113:1, then 16km @ 50:1 then 8km@27:1</a:t>
            </a:r>
          </a:p>
          <a:p>
            <a:pPr lvl="1"/>
            <a:r>
              <a:rPr lang="en-GB" dirty="0" smtClean="0"/>
              <a:t>When stretching the glide, keep on track and keep up the momentum</a:t>
            </a:r>
          </a:p>
          <a:p>
            <a:pPr lvl="2"/>
            <a:r>
              <a:rPr lang="en-GB" dirty="0" smtClean="0"/>
              <a:t>Some deviations didn’t pay off- only kept the run going</a:t>
            </a:r>
          </a:p>
          <a:p>
            <a:pPr lvl="2"/>
            <a:r>
              <a:rPr lang="en-GB" dirty="0" smtClean="0"/>
              <a:t>102Km but at 62Kts: better off doing 85 and climbing in the 5.8Kt climbs!</a:t>
            </a:r>
          </a:p>
          <a:p>
            <a:r>
              <a:rPr lang="en-GB" dirty="0" smtClean="0"/>
              <a:t>Mantra: 10Kts more in the glide</a:t>
            </a:r>
          </a:p>
          <a:p>
            <a:r>
              <a:rPr lang="en-GB" dirty="0" smtClean="0"/>
              <a:t>Mantra</a:t>
            </a:r>
            <a:r>
              <a:rPr lang="en-GB" dirty="0"/>
              <a:t>: </a:t>
            </a:r>
            <a:r>
              <a:rPr lang="en-GB" dirty="0" smtClean="0"/>
              <a:t>If the last was 6kt, DON’T STOP in 3Kt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46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Ian </a:t>
            </a:r>
            <a:r>
              <a:rPr lang="en-GB" dirty="0" err="1" smtClean="0"/>
              <a:t>Reekie</a:t>
            </a:r>
            <a:r>
              <a:rPr lang="en-GB" dirty="0" smtClean="0"/>
              <a:t>, 20 Aug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Really good day with widely varying conditions</a:t>
            </a:r>
          </a:p>
          <a:p>
            <a:pPr lvl="1"/>
            <a:r>
              <a:rPr lang="en-GB" dirty="0" smtClean="0"/>
              <a:t>Congested, going almost blue, then spread out</a:t>
            </a:r>
          </a:p>
          <a:p>
            <a:r>
              <a:rPr lang="en-GB" dirty="0" smtClean="0"/>
              <a:t>Assessment</a:t>
            </a:r>
          </a:p>
          <a:p>
            <a:pPr lvl="1"/>
            <a:r>
              <a:rPr lang="en-GB" dirty="0" smtClean="0"/>
              <a:t>Pretty good flight, but not pushing hard enough in good conditions</a:t>
            </a:r>
          </a:p>
          <a:p>
            <a:pPr lvl="1"/>
            <a:r>
              <a:rPr lang="en-GB" dirty="0" smtClean="0"/>
              <a:t>Getting into a paddy when starts to look a bit tricky ahead…</a:t>
            </a:r>
          </a:p>
          <a:p>
            <a:pPr lvl="1"/>
            <a:r>
              <a:rPr lang="en-GB" dirty="0"/>
              <a:t>36 thermals for 360Km (vs 10 for 390)</a:t>
            </a:r>
          </a:p>
          <a:p>
            <a:pPr lvl="1"/>
            <a:r>
              <a:rPr lang="en-GB" dirty="0" smtClean="0"/>
              <a:t>OK on thermal turn and height bands</a:t>
            </a:r>
          </a:p>
          <a:p>
            <a:pPr lvl="1"/>
            <a:r>
              <a:rPr lang="en-GB" dirty="0" smtClean="0"/>
              <a:t>Loosing a lot of time at Turn Points</a:t>
            </a:r>
          </a:p>
          <a:p>
            <a:r>
              <a:rPr lang="en-GB" dirty="0" smtClean="0"/>
              <a:t>Things to Work On</a:t>
            </a:r>
          </a:p>
          <a:p>
            <a:pPr lvl="1"/>
            <a:r>
              <a:rPr lang="en-GB" dirty="0" smtClean="0"/>
              <a:t>Push on faster between thermals</a:t>
            </a:r>
          </a:p>
          <a:p>
            <a:pPr lvl="1"/>
            <a:r>
              <a:rPr lang="en-GB" dirty="0" smtClean="0"/>
              <a:t>Use height to get through bad patches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it don’t </a:t>
            </a:r>
            <a:r>
              <a:rPr lang="en-GB" dirty="0"/>
              <a:t>work, leave (don’t crochet)</a:t>
            </a:r>
          </a:p>
          <a:p>
            <a:r>
              <a:rPr lang="en-GB" dirty="0" smtClean="0"/>
              <a:t>Mantra:</a:t>
            </a:r>
          </a:p>
          <a:p>
            <a:pPr lvl="1"/>
            <a:r>
              <a:rPr lang="en-GB" dirty="0" smtClean="0"/>
              <a:t>If its getting worse, KEEP GOING!</a:t>
            </a:r>
          </a:p>
        </p:txBody>
      </p:sp>
    </p:spTree>
    <p:extLst>
      <p:ext uri="{BB962C8B-B14F-4D97-AF65-F5344CB8AC3E}">
        <p14:creationId xmlns:p14="http://schemas.microsoft.com/office/powerpoint/2010/main" val="377573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Alex </a:t>
            </a:r>
            <a:r>
              <a:rPr lang="en-GB" dirty="0" err="1" smtClean="0"/>
              <a:t>Hipple</a:t>
            </a:r>
            <a:r>
              <a:rPr lang="en-GB" dirty="0" smtClean="0"/>
              <a:t>, 5 June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Slow start to what became a good day. </a:t>
            </a:r>
          </a:p>
          <a:p>
            <a:pPr lvl="1"/>
            <a:r>
              <a:rPr lang="en-GB" dirty="0" smtClean="0"/>
              <a:t>Steady breeze from SW, task largely up and down wind</a:t>
            </a:r>
          </a:p>
          <a:p>
            <a:r>
              <a:rPr lang="en-GB" dirty="0" smtClean="0"/>
              <a:t>Assessment</a:t>
            </a:r>
          </a:p>
          <a:p>
            <a:pPr lvl="1"/>
            <a:r>
              <a:rPr lang="en-GB" dirty="0" smtClean="0"/>
              <a:t>Spent a lot of time above 4000ft</a:t>
            </a:r>
          </a:p>
          <a:p>
            <a:pPr lvl="1"/>
            <a:r>
              <a:rPr lang="en-GB" dirty="0" smtClean="0"/>
              <a:t>Very conservative speed between thermals</a:t>
            </a:r>
          </a:p>
          <a:p>
            <a:pPr lvl="1"/>
            <a:r>
              <a:rPr lang="en-GB" dirty="0" smtClean="0"/>
              <a:t>Turning tightly enough, especially in stronger thermals</a:t>
            </a:r>
          </a:p>
          <a:p>
            <a:r>
              <a:rPr lang="en-GB" dirty="0" smtClean="0"/>
              <a:t>Things to Work On</a:t>
            </a:r>
          </a:p>
          <a:p>
            <a:pPr lvl="1"/>
            <a:r>
              <a:rPr lang="en-GB" dirty="0" smtClean="0"/>
              <a:t>Use the height you have gained to make progress</a:t>
            </a:r>
          </a:p>
          <a:p>
            <a:pPr lvl="1"/>
            <a:r>
              <a:rPr lang="en-GB" dirty="0" smtClean="0"/>
              <a:t>No need to panic at 2000ft (Brill!)</a:t>
            </a:r>
          </a:p>
          <a:p>
            <a:pPr lvl="1"/>
            <a:r>
              <a:rPr lang="en-GB" dirty="0" smtClean="0"/>
              <a:t>Push along faster between climbs</a:t>
            </a:r>
          </a:p>
          <a:p>
            <a:pPr lvl="1"/>
            <a:r>
              <a:rPr lang="en-GB" dirty="0" smtClean="0"/>
              <a:t>If rate of climb starts to drop, LEAVE</a:t>
            </a:r>
            <a:endParaRPr lang="en-GB" dirty="0"/>
          </a:p>
          <a:p>
            <a:r>
              <a:rPr lang="en-GB" dirty="0" smtClean="0"/>
              <a:t>Mantra:</a:t>
            </a:r>
          </a:p>
          <a:p>
            <a:pPr lvl="1"/>
            <a:r>
              <a:rPr lang="en-GB" dirty="0" smtClean="0"/>
              <a:t>10 </a:t>
            </a:r>
            <a:r>
              <a:rPr lang="en-GB" dirty="0" err="1" smtClean="0"/>
              <a:t>Kts</a:t>
            </a:r>
            <a:r>
              <a:rPr lang="en-GB" dirty="0" smtClean="0"/>
              <a:t> more.</a:t>
            </a:r>
          </a:p>
          <a:p>
            <a:pPr lvl="1"/>
            <a:r>
              <a:rPr lang="en-GB" dirty="0" smtClean="0"/>
              <a:t>Don’t Panic- keep going!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5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Geoff </a:t>
            </a:r>
            <a:r>
              <a:rPr lang="en-GB" dirty="0" err="1" smtClean="0"/>
              <a:t>Glazebrook</a:t>
            </a:r>
            <a:r>
              <a:rPr lang="en-GB" dirty="0" smtClean="0"/>
              <a:t>, 5 June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 smtClean="0"/>
              <a:t>Slow start to what became a good day. </a:t>
            </a:r>
          </a:p>
          <a:p>
            <a:pPr lvl="1"/>
            <a:r>
              <a:rPr lang="en-GB" dirty="0" smtClean="0"/>
              <a:t>Steady breeze from SW, task largely up and down wind</a:t>
            </a:r>
          </a:p>
          <a:p>
            <a:r>
              <a:rPr lang="en-GB" dirty="0" smtClean="0"/>
              <a:t>Assessment</a:t>
            </a:r>
          </a:p>
          <a:p>
            <a:pPr lvl="1"/>
            <a:r>
              <a:rPr lang="en-GB" dirty="0" smtClean="0"/>
              <a:t>Waited for conditions before starting</a:t>
            </a:r>
          </a:p>
          <a:p>
            <a:pPr lvl="1"/>
            <a:r>
              <a:rPr lang="en-GB" dirty="0" smtClean="0"/>
              <a:t>Taking lots of climbs from high up (toward Devizes)</a:t>
            </a:r>
          </a:p>
          <a:p>
            <a:pPr lvl="1"/>
            <a:r>
              <a:rPr lang="en-GB" dirty="0" smtClean="0"/>
              <a:t>Turning well on some stronger thermals, not so much on weaker</a:t>
            </a:r>
          </a:p>
          <a:p>
            <a:pPr lvl="1"/>
            <a:r>
              <a:rPr lang="en-GB" dirty="0" smtClean="0"/>
              <a:t>Tend to open out at the top of thermals</a:t>
            </a:r>
          </a:p>
          <a:p>
            <a:r>
              <a:rPr lang="en-GB" dirty="0" smtClean="0"/>
              <a:t>Things to Work On</a:t>
            </a:r>
          </a:p>
          <a:p>
            <a:pPr lvl="1"/>
            <a:r>
              <a:rPr lang="en-GB" dirty="0" smtClean="0"/>
              <a:t>Have confidence in the glider (Marlborough)</a:t>
            </a:r>
          </a:p>
          <a:p>
            <a:pPr lvl="1"/>
            <a:r>
              <a:rPr lang="en-GB" dirty="0" smtClean="0"/>
              <a:t>Try a little tighter in weaker thermals</a:t>
            </a:r>
          </a:p>
          <a:p>
            <a:pPr lvl="1"/>
            <a:r>
              <a:rPr lang="en-GB" dirty="0" smtClean="0"/>
              <a:t>Don’t open out at the top of thermals</a:t>
            </a:r>
            <a:endParaRPr lang="en-GB" dirty="0"/>
          </a:p>
          <a:p>
            <a:r>
              <a:rPr lang="en-GB" dirty="0" smtClean="0"/>
              <a:t>Mantra:</a:t>
            </a:r>
          </a:p>
          <a:p>
            <a:pPr lvl="1"/>
            <a:r>
              <a:rPr lang="en-GB" dirty="0" smtClean="0"/>
              <a:t>10 </a:t>
            </a:r>
            <a:r>
              <a:rPr lang="en-GB" dirty="0" err="1" smtClean="0"/>
              <a:t>Kts</a:t>
            </a:r>
            <a:r>
              <a:rPr lang="en-GB" dirty="0" smtClean="0"/>
              <a:t> more.</a:t>
            </a:r>
          </a:p>
          <a:p>
            <a:pPr lvl="1"/>
            <a:r>
              <a:rPr lang="en-GB" dirty="0" smtClean="0"/>
              <a:t>Don’t Panic- keep going!</a:t>
            </a:r>
          </a:p>
        </p:txBody>
      </p:sp>
    </p:spTree>
    <p:extLst>
      <p:ext uri="{BB962C8B-B14F-4D97-AF65-F5344CB8AC3E}">
        <p14:creationId xmlns:p14="http://schemas.microsoft.com/office/powerpoint/2010/main" val="316213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Ryan Berry, 20 Aug 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General Situation</a:t>
            </a:r>
          </a:p>
          <a:p>
            <a:pPr lvl="1"/>
            <a:r>
              <a:rPr lang="en-GB" dirty="0"/>
              <a:t>Really good day with widely varying conditions</a:t>
            </a:r>
          </a:p>
          <a:p>
            <a:pPr lvl="1"/>
            <a:r>
              <a:rPr lang="en-GB" dirty="0"/>
              <a:t>Congested, going almost blue, then spread out</a:t>
            </a:r>
          </a:p>
          <a:p>
            <a:r>
              <a:rPr lang="en-GB" dirty="0" smtClean="0"/>
              <a:t>Assessment</a:t>
            </a:r>
          </a:p>
          <a:p>
            <a:pPr lvl="1"/>
            <a:r>
              <a:rPr lang="en-GB" dirty="0" smtClean="0"/>
              <a:t>Good basic stats, 15k between climbs, 67:1 in ASG 29</a:t>
            </a:r>
          </a:p>
          <a:p>
            <a:pPr lvl="1"/>
            <a:r>
              <a:rPr lang="en-GB" dirty="0" smtClean="0"/>
              <a:t>Twice as many Right as Left circles</a:t>
            </a:r>
          </a:p>
          <a:p>
            <a:pPr lvl="1"/>
            <a:r>
              <a:rPr lang="en-GB" dirty="0" smtClean="0"/>
              <a:t>Good rates of turn</a:t>
            </a:r>
          </a:p>
          <a:p>
            <a:pPr lvl="1"/>
            <a:r>
              <a:rPr lang="en-GB" dirty="0" smtClean="0"/>
              <a:t>Kept going well in spread out where others slowed up…</a:t>
            </a:r>
          </a:p>
          <a:p>
            <a:r>
              <a:rPr lang="en-GB" dirty="0" smtClean="0"/>
              <a:t>Things to Work On</a:t>
            </a:r>
          </a:p>
          <a:p>
            <a:pPr lvl="1"/>
            <a:r>
              <a:rPr lang="en-GB" dirty="0" smtClean="0"/>
              <a:t>Press on to into wind TPs (flight of 29/6/11)</a:t>
            </a:r>
          </a:p>
          <a:p>
            <a:pPr lvl="1"/>
            <a:r>
              <a:rPr lang="en-GB" dirty="0" smtClean="0"/>
              <a:t>Use altitude you have to cover more distance</a:t>
            </a:r>
          </a:p>
          <a:p>
            <a:pPr lvl="1"/>
            <a:r>
              <a:rPr lang="en-GB" dirty="0" smtClean="0"/>
              <a:t>Strained to get onto Final Glide- 3 small climbs, + one unnecessary top up</a:t>
            </a:r>
            <a:endParaRPr lang="en-GB" dirty="0"/>
          </a:p>
          <a:p>
            <a:r>
              <a:rPr lang="en-GB" dirty="0" smtClean="0"/>
              <a:t>Mantra:</a:t>
            </a:r>
          </a:p>
          <a:p>
            <a:pPr lvl="1"/>
            <a:r>
              <a:rPr lang="en-GB" dirty="0" smtClean="0"/>
              <a:t>You’ve gained the height- use it!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9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2347</TotalTime>
  <Words>2062</Words>
  <Application>Microsoft Office PowerPoint</Application>
  <PresentationFormat>On-screen Show (4:3)</PresentationFormat>
  <Paragraphs>286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Going Faster</vt:lpstr>
      <vt:lpstr>Flight Analysis</vt:lpstr>
      <vt:lpstr>Steve Lynn, 2 June 2013</vt:lpstr>
      <vt:lpstr>Guy Corbett, 20 April 13</vt:lpstr>
      <vt:lpstr>Andy Roch, 6th May 13</vt:lpstr>
      <vt:lpstr>Ian Reekie, 20 Aug 13</vt:lpstr>
      <vt:lpstr>Alex Hipple, 5 June 13</vt:lpstr>
      <vt:lpstr>Geoff Glazebrook, 5 June 13</vt:lpstr>
      <vt:lpstr>Ryan Berry, 20 Aug 13</vt:lpstr>
      <vt:lpstr>Adam Derby: 6 May 13</vt:lpstr>
      <vt:lpstr>Mark Newland Smith: 31 Aug 13</vt:lpstr>
      <vt:lpstr>Malcom Birch: 6 May 13</vt:lpstr>
      <vt:lpstr>Rohan Birch: 6 May 13</vt:lpstr>
      <vt:lpstr>Paul Rackham: 6 May 13</vt:lpstr>
      <vt:lpstr>Pete Hurd: 2 June 13</vt:lpstr>
      <vt:lpstr>Martin Smith: 7 July 13</vt:lpstr>
      <vt:lpstr>Bradley Hutchins: 7 July 13</vt:lpstr>
      <vt:lpstr>Aiden Paul: 20 Aug 13</vt:lpstr>
      <vt:lpstr>Nicola Claiden: 19 Aug 2013</vt:lpstr>
    </vt:vector>
  </TitlesOfParts>
  <Company>Reed Elsevier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74</cp:revision>
  <dcterms:created xsi:type="dcterms:W3CDTF">2013-10-21T15:59:33Z</dcterms:created>
  <dcterms:modified xsi:type="dcterms:W3CDTF">2014-02-23T14:13:23Z</dcterms:modified>
</cp:coreProperties>
</file>