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notesMasterIdLst>
    <p:notesMasterId r:id="rId13"/>
  </p:notesMasterIdLst>
  <p:sldIdLst>
    <p:sldId id="256" r:id="rId2"/>
    <p:sldId id="267" r:id="rId3"/>
    <p:sldId id="268" r:id="rId4"/>
    <p:sldId id="270" r:id="rId5"/>
    <p:sldId id="271" r:id="rId6"/>
    <p:sldId id="273" r:id="rId7"/>
    <p:sldId id="274" r:id="rId8"/>
    <p:sldId id="276" r:id="rId9"/>
    <p:sldId id="278" r:id="rId10"/>
    <p:sldId id="275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5" autoAdjust="0"/>
    <p:restoredTop sz="86486" autoAdjust="0"/>
  </p:normalViewPr>
  <p:slideViewPr>
    <p:cSldViewPr>
      <p:cViewPr>
        <p:scale>
          <a:sx n="66" d="100"/>
          <a:sy n="66" d="100"/>
        </p:scale>
        <p:origin x="-2922" y="-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E51FC-FB5C-4817-98A8-FFDAA0AF39AF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642CE-AA62-4894-B3FD-90AE843C54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617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050" name="Picture 2" descr="C:\Users\johnstone\Documents\ewj\G9 Lasham 200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155017"/>
            <a:ext cx="9180512" cy="612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23/02/2014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b="1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b="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3"/>
        </a:buClr>
        <a:buSzPct val="75000"/>
        <a:buFont typeface="Wingdings"/>
        <a:buChar char=""/>
        <a:defRPr kumimoji="0" sz="23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4"/>
        </a:buClr>
        <a:buSzPct val="75000"/>
        <a:buFont typeface="Wingdings"/>
        <a:buChar char=""/>
        <a:defRPr kumimoji="0"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5"/>
        </a:buClr>
        <a:buSzPct val="65000"/>
        <a:buFont typeface="Wingdings"/>
        <a:buChar char=""/>
        <a:defRPr kumimoji="0"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Going Faster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effectLst/>
              </a:rPr>
              <a:t>Long Days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28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Showery Days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Variety of Showery Days</a:t>
            </a:r>
          </a:p>
          <a:p>
            <a:pPr lvl="1"/>
            <a:r>
              <a:rPr lang="en-GB" dirty="0" smtClean="0"/>
              <a:t>Occasional, Dispersed Showers</a:t>
            </a:r>
          </a:p>
          <a:p>
            <a:pPr lvl="2"/>
            <a:r>
              <a:rPr lang="en-GB" dirty="0" smtClean="0"/>
              <a:t>Can see from a distance, drive round or bounce through if light</a:t>
            </a:r>
          </a:p>
          <a:p>
            <a:pPr lvl="1"/>
            <a:r>
              <a:rPr lang="en-GB" dirty="0" smtClean="0"/>
              <a:t>Squalls and Line Features</a:t>
            </a:r>
          </a:p>
          <a:p>
            <a:pPr lvl="2"/>
            <a:r>
              <a:rPr lang="en-GB" dirty="0" smtClean="0"/>
              <a:t>Great if you go along them- not so good crossing them!</a:t>
            </a:r>
          </a:p>
          <a:p>
            <a:pPr lvl="1"/>
            <a:r>
              <a:rPr lang="en-GB" dirty="0" smtClean="0"/>
              <a:t>Big Cells and Storms</a:t>
            </a:r>
          </a:p>
          <a:p>
            <a:pPr lvl="2"/>
            <a:r>
              <a:rPr lang="en-GB" dirty="0" smtClean="0"/>
              <a:t>Very easy to spot, can sometimes go round: RESPECT</a:t>
            </a:r>
          </a:p>
          <a:p>
            <a:r>
              <a:rPr lang="en-GB" dirty="0" smtClean="0"/>
              <a:t>Approach to Showers</a:t>
            </a:r>
          </a:p>
          <a:p>
            <a:pPr lvl="1"/>
            <a:r>
              <a:rPr lang="en-GB" dirty="0" smtClean="0"/>
              <a:t>Showers can be properly dangerous, even in UK</a:t>
            </a:r>
          </a:p>
          <a:p>
            <a:pPr lvl="2"/>
            <a:r>
              <a:rPr lang="en-GB" dirty="0" smtClean="0"/>
              <a:t>Precipitation = collapsing vapour column: SINK</a:t>
            </a:r>
          </a:p>
          <a:p>
            <a:pPr lvl="2"/>
            <a:r>
              <a:rPr lang="en-GB" dirty="0" smtClean="0"/>
              <a:t>You Cant See; coming down quick towards a field you cant see</a:t>
            </a:r>
          </a:p>
          <a:p>
            <a:pPr lvl="2"/>
            <a:r>
              <a:rPr lang="en-GB" dirty="0" smtClean="0"/>
              <a:t>Turbulence and Lightening: very unlucky to get you but: SCARY</a:t>
            </a:r>
          </a:p>
          <a:p>
            <a:pPr lvl="1"/>
            <a:r>
              <a:rPr lang="en-GB" dirty="0" smtClean="0"/>
              <a:t>Continental Storms, SA, Texas: don’t mess with them</a:t>
            </a:r>
          </a:p>
          <a:p>
            <a:pPr lvl="2"/>
            <a:r>
              <a:rPr lang="en-GB" dirty="0" smtClean="0"/>
              <a:t>Can get very good lift near leading edges</a:t>
            </a:r>
          </a:p>
          <a:p>
            <a:pPr lvl="2"/>
            <a:r>
              <a:rPr lang="en-GB" dirty="0" smtClean="0"/>
              <a:t>Can get 70Kt gust fronts, outflows, shear, lightening</a:t>
            </a:r>
            <a:endParaRPr lang="en-GB" dirty="0"/>
          </a:p>
        </p:txBody>
      </p:sp>
      <p:pic>
        <p:nvPicPr>
          <p:cNvPr id="1027" name="Picture 3" descr="P:\Photos\Albums\2012 Uvalde\Thunder\IMG_5910_Smal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874" y="4769768"/>
            <a:ext cx="3131126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5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Approach Showery Days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Get Going Early</a:t>
            </a:r>
          </a:p>
          <a:p>
            <a:pPr lvl="1"/>
            <a:r>
              <a:rPr lang="en-GB" dirty="0" smtClean="0"/>
              <a:t>Early, pre-showers can be great conditions</a:t>
            </a:r>
          </a:p>
          <a:p>
            <a:pPr lvl="1"/>
            <a:r>
              <a:rPr lang="en-GB" dirty="0" smtClean="0"/>
              <a:t>Down Side, you might lose a few minutes</a:t>
            </a:r>
          </a:p>
          <a:p>
            <a:pPr lvl="1"/>
            <a:r>
              <a:rPr lang="en-GB" dirty="0" smtClean="0"/>
              <a:t>Up Side; you get round before the showers all join up!</a:t>
            </a:r>
          </a:p>
          <a:p>
            <a:r>
              <a:rPr lang="en-GB" dirty="0" smtClean="0"/>
              <a:t>Manage your Altitude</a:t>
            </a:r>
          </a:p>
          <a:p>
            <a:pPr lvl="1"/>
            <a:r>
              <a:rPr lang="en-GB" dirty="0" smtClean="0"/>
              <a:t>Learn where they Work: black bits, in the clear, in rain!</a:t>
            </a:r>
          </a:p>
          <a:p>
            <a:pPr lvl="1"/>
            <a:r>
              <a:rPr lang="en-GB" dirty="0" smtClean="0"/>
              <a:t>Get High near the cells so you have options if it goes wrong</a:t>
            </a:r>
          </a:p>
          <a:p>
            <a:pPr lvl="1"/>
            <a:r>
              <a:rPr lang="en-GB" dirty="0" smtClean="0"/>
              <a:t>Route round and past them, choose the lines you can see through</a:t>
            </a:r>
          </a:p>
          <a:p>
            <a:pPr lvl="1"/>
            <a:r>
              <a:rPr lang="en-GB" dirty="0" smtClean="0"/>
              <a:t>In the Rain, GO SLOW, turn the audio down, put the flaps down…</a:t>
            </a:r>
          </a:p>
          <a:p>
            <a:r>
              <a:rPr lang="en-GB" dirty="0" smtClean="0"/>
              <a:t>Just Don’t:</a:t>
            </a:r>
          </a:p>
          <a:p>
            <a:pPr lvl="1"/>
            <a:r>
              <a:rPr lang="en-GB" dirty="0" smtClean="0"/>
              <a:t>Go through where you cant see the way out</a:t>
            </a:r>
          </a:p>
          <a:p>
            <a:pPr lvl="1"/>
            <a:r>
              <a:rPr lang="en-GB" dirty="0" smtClean="0"/>
              <a:t>Mess with gust fronts, hail, squall lines</a:t>
            </a:r>
          </a:p>
          <a:p>
            <a:pPr lvl="1"/>
            <a:r>
              <a:rPr lang="en-GB" dirty="0" smtClean="0"/>
              <a:t>If in doubt, land well clear and fight another day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2678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Long Days vs Short Days</a:t>
            </a:r>
          </a:p>
          <a:p>
            <a:r>
              <a:rPr lang="en-GB" dirty="0" smtClean="0"/>
              <a:t>How to Spot the Big One</a:t>
            </a:r>
          </a:p>
          <a:p>
            <a:r>
              <a:rPr lang="en-GB" dirty="0" smtClean="0"/>
              <a:t>Preparation and Planning</a:t>
            </a:r>
          </a:p>
          <a:p>
            <a:pPr marL="320040" marR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GB" sz="2900" b="1" kern="1200" dirty="0" smtClean="0">
                <a:solidFill>
                  <a:schemeClr val="accent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Managing the Flight</a:t>
            </a:r>
            <a:endParaRPr lang="en-GB" sz="2900" dirty="0" smtClean="0">
              <a:effectLst/>
            </a:endParaRPr>
          </a:p>
          <a:p>
            <a:endParaRPr lang="en-GB" dirty="0"/>
          </a:p>
          <a:p>
            <a:r>
              <a:rPr lang="en-GB" dirty="0" smtClean="0"/>
              <a:t>Flight Analysis</a:t>
            </a:r>
          </a:p>
        </p:txBody>
      </p:sp>
    </p:spTree>
    <p:extLst>
      <p:ext uri="{BB962C8B-B14F-4D97-AF65-F5344CB8AC3E}">
        <p14:creationId xmlns:p14="http://schemas.microsoft.com/office/powerpoint/2010/main" val="28267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Long Days, Long Distances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Big Days in Club Flying</a:t>
            </a:r>
          </a:p>
          <a:p>
            <a:pPr lvl="1"/>
            <a:r>
              <a:rPr lang="en-GB" dirty="0" smtClean="0"/>
              <a:t>Deliberate Big Days when trying a long flight</a:t>
            </a:r>
          </a:p>
          <a:p>
            <a:pPr lvl="1"/>
            <a:r>
              <a:rPr lang="en-GB" dirty="0" smtClean="0"/>
              <a:t>Accidental Big Days, when it just gets slow</a:t>
            </a:r>
          </a:p>
          <a:p>
            <a:pPr lvl="2"/>
            <a:r>
              <a:rPr lang="en-GB" dirty="0" smtClean="0"/>
              <a:t>Same features- mostly at the second half!</a:t>
            </a:r>
          </a:p>
          <a:p>
            <a:r>
              <a:rPr lang="en-GB" dirty="0" smtClean="0"/>
              <a:t>Big Days in Competition Flying</a:t>
            </a:r>
          </a:p>
          <a:p>
            <a:pPr lvl="1"/>
            <a:r>
              <a:rPr lang="en-GB" dirty="0" smtClean="0"/>
              <a:t>Long Distances sometimes set to stretch the pilot</a:t>
            </a:r>
          </a:p>
          <a:p>
            <a:pPr lvl="2"/>
            <a:r>
              <a:rPr lang="en-GB" dirty="0" smtClean="0"/>
              <a:t>Very rare that this happens deliberately, but…</a:t>
            </a:r>
          </a:p>
          <a:p>
            <a:pPr lvl="1"/>
            <a:r>
              <a:rPr lang="en-GB" dirty="0" smtClean="0"/>
              <a:t>Do Happen by cockup- hence difficult to prepare</a:t>
            </a:r>
          </a:p>
          <a:p>
            <a:pPr lvl="2"/>
            <a:r>
              <a:rPr lang="en-GB" dirty="0" smtClean="0"/>
              <a:t>Often get an inkling before the start</a:t>
            </a:r>
          </a:p>
          <a:p>
            <a:pPr lvl="2"/>
            <a:r>
              <a:rPr lang="en-GB" dirty="0" smtClean="0"/>
              <a:t>Plan and change gear mentally</a:t>
            </a:r>
          </a:p>
          <a:p>
            <a:pPr lvl="2"/>
            <a:r>
              <a:rPr lang="en-GB" dirty="0" smtClean="0"/>
              <a:t>BUT: don’t use concern as an excuse to start too early!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994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Mental Preparation for the Big One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What is “Big”?</a:t>
            </a:r>
          </a:p>
          <a:p>
            <a:pPr lvl="1"/>
            <a:r>
              <a:rPr lang="en-GB" dirty="0" smtClean="0"/>
              <a:t>When you stretch your Ambition, further than have gone before</a:t>
            </a:r>
          </a:p>
          <a:p>
            <a:pPr lvl="1"/>
            <a:r>
              <a:rPr lang="en-GB" dirty="0" smtClean="0"/>
              <a:t>Big Day in 1986 for me: 500Km. Now…?</a:t>
            </a:r>
          </a:p>
          <a:p>
            <a:r>
              <a:rPr lang="en-GB" dirty="0" smtClean="0"/>
              <a:t>What is Your “Big Day”?</a:t>
            </a:r>
          </a:p>
          <a:p>
            <a:pPr lvl="1"/>
            <a:r>
              <a:rPr lang="en-GB" dirty="0"/>
              <a:t>When you plan to use all the day</a:t>
            </a:r>
            <a:r>
              <a:rPr lang="en-GB" dirty="0" smtClean="0"/>
              <a:t>…</a:t>
            </a:r>
          </a:p>
          <a:p>
            <a:pPr lvl="1"/>
            <a:r>
              <a:rPr lang="en-GB" dirty="0" smtClean="0"/>
              <a:t>Set About Doing the Impossible…</a:t>
            </a:r>
          </a:p>
          <a:p>
            <a:r>
              <a:rPr lang="en-GB" dirty="0" smtClean="0"/>
              <a:t>Rule 1: Imagine Doing the “Impossible”</a:t>
            </a:r>
          </a:p>
          <a:p>
            <a:pPr lvl="1"/>
            <a:r>
              <a:rPr lang="en-GB" dirty="0" smtClean="0"/>
              <a:t>In 1986: 500:- difficult, 750:- impossible, 1000:- ?mad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Now: 500:- good day, 750:- fine flight, 1000:- </a:t>
            </a:r>
            <a:r>
              <a:rPr lang="en-GB" smtClean="0"/>
              <a:t>entirely do-able, 1250!</a:t>
            </a:r>
            <a:endParaRPr lang="en-GB" dirty="0" smtClean="0"/>
          </a:p>
          <a:p>
            <a:r>
              <a:rPr lang="en-GB" dirty="0" smtClean="0"/>
              <a:t>Rule 2: Get Prepared to do the “Impossible”</a:t>
            </a:r>
          </a:p>
          <a:p>
            <a:pPr lvl="1"/>
            <a:r>
              <a:rPr lang="en-GB" dirty="0" smtClean="0"/>
              <a:t>Have your fantasy tasks ready, no canteen task setting</a:t>
            </a:r>
          </a:p>
          <a:p>
            <a:pPr lvl="1"/>
            <a:r>
              <a:rPr lang="en-GB" dirty="0" smtClean="0"/>
              <a:t>Be there early, get ready swiftly, no trailer rack banter</a:t>
            </a:r>
          </a:p>
          <a:p>
            <a:pPr lvl="1"/>
            <a:r>
              <a:rPr lang="en-GB" dirty="0" smtClean="0"/>
              <a:t>Be focussed, be ruthless, you go no-where when on the ground!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28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Physical Preparation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Tasks: Work Out your Fantasy Tasks</a:t>
            </a:r>
          </a:p>
          <a:p>
            <a:pPr lvl="1"/>
            <a:r>
              <a:rPr lang="en-GB" dirty="0" smtClean="0"/>
              <a:t>Tasks for the Weather, Distance, Airspace</a:t>
            </a:r>
          </a:p>
          <a:p>
            <a:pPr lvl="2"/>
            <a:r>
              <a:rPr lang="en-GB" dirty="0" smtClean="0"/>
              <a:t>East/West, North/South, Southwest, Through the </a:t>
            </a:r>
            <a:r>
              <a:rPr lang="en-GB" dirty="0" err="1" smtClean="0"/>
              <a:t>Mch</a:t>
            </a:r>
            <a:r>
              <a:rPr lang="en-GB" dirty="0" smtClean="0"/>
              <a:t>/</a:t>
            </a:r>
            <a:r>
              <a:rPr lang="en-GB" dirty="0" err="1" smtClean="0"/>
              <a:t>Bhm</a:t>
            </a:r>
            <a:r>
              <a:rPr lang="en-GB" dirty="0" smtClean="0"/>
              <a:t> Slot</a:t>
            </a:r>
          </a:p>
          <a:p>
            <a:pPr lvl="1"/>
            <a:r>
              <a:rPr lang="en-GB" dirty="0" smtClean="0"/>
              <a:t>Always find way to improve, to tweak the tasks</a:t>
            </a:r>
          </a:p>
          <a:p>
            <a:r>
              <a:rPr lang="en-GB" dirty="0" smtClean="0"/>
              <a:t>Spot the Weather</a:t>
            </a:r>
          </a:p>
          <a:p>
            <a:pPr lvl="1"/>
            <a:r>
              <a:rPr lang="en-GB" dirty="0" smtClean="0"/>
              <a:t>General Situation: Ridge behind Cold Front</a:t>
            </a:r>
          </a:p>
          <a:p>
            <a:pPr lvl="1"/>
            <a:r>
              <a:rPr lang="en-GB" dirty="0" smtClean="0"/>
              <a:t>Cloud Amounts: review the sat pics over task area</a:t>
            </a:r>
          </a:p>
          <a:p>
            <a:pPr lvl="1"/>
            <a:r>
              <a:rPr lang="en-GB" dirty="0" smtClean="0"/>
              <a:t>Use RASP, then dig deeper</a:t>
            </a:r>
          </a:p>
          <a:p>
            <a:r>
              <a:rPr lang="en-GB" dirty="0" smtClean="0"/>
              <a:t>Everything Must be Ready:</a:t>
            </a:r>
          </a:p>
          <a:p>
            <a:pPr lvl="1"/>
            <a:r>
              <a:rPr lang="en-GB" dirty="0" smtClean="0"/>
              <a:t>Time Off Work: chat up the boss, get the team to cover</a:t>
            </a:r>
          </a:p>
          <a:p>
            <a:pPr lvl="1"/>
            <a:r>
              <a:rPr lang="en-GB" dirty="0" smtClean="0"/>
              <a:t>Batteries charged, drinks, food, headache pills, pee bags</a:t>
            </a:r>
          </a:p>
          <a:p>
            <a:pPr lvl="1"/>
            <a:r>
              <a:rPr lang="en-GB" dirty="0" smtClean="0"/>
              <a:t>Barrels filled and ready, rigging crew, even rig night before!</a:t>
            </a:r>
          </a:p>
          <a:p>
            <a:r>
              <a:rPr lang="en-GB" dirty="0" smtClean="0"/>
              <a:t>Get Launched!</a:t>
            </a:r>
          </a:p>
          <a:p>
            <a:pPr lvl="1"/>
            <a:r>
              <a:rPr lang="en-GB" dirty="0" smtClean="0"/>
              <a:t>I’ve waited 20 minutes on 750 day for the </a:t>
            </a:r>
            <a:r>
              <a:rPr lang="en-GB" dirty="0" err="1" smtClean="0"/>
              <a:t>tuggy</a:t>
            </a:r>
            <a:r>
              <a:rPr lang="en-GB" dirty="0" smtClean="0"/>
              <a:t> to finish his breakfast</a:t>
            </a:r>
          </a:p>
        </p:txBody>
      </p:sp>
    </p:spTree>
    <p:extLst>
      <p:ext uri="{BB962C8B-B14F-4D97-AF65-F5344CB8AC3E}">
        <p14:creationId xmlns:p14="http://schemas.microsoft.com/office/powerpoint/2010/main" val="117608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 the Flight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Critical Phases of the Flight</a:t>
            </a:r>
          </a:p>
          <a:p>
            <a:pPr lvl="1"/>
            <a:r>
              <a:rPr lang="en-GB" dirty="0" smtClean="0"/>
              <a:t>Starting: get going well, racing not surviving</a:t>
            </a:r>
          </a:p>
          <a:p>
            <a:pPr lvl="1"/>
            <a:r>
              <a:rPr lang="en-GB" dirty="0" smtClean="0"/>
              <a:t>Finishing: keep high, out of trouble but keep pushing</a:t>
            </a:r>
          </a:p>
          <a:p>
            <a:pPr lvl="1"/>
            <a:r>
              <a:rPr lang="en-GB" dirty="0" smtClean="0"/>
              <a:t>No Screw-ups! One bad low-point can scupper you</a:t>
            </a:r>
          </a:p>
          <a:p>
            <a:r>
              <a:rPr lang="en-GB" dirty="0" smtClean="0"/>
              <a:t>Starting is Critical: sets the mind state for the flight</a:t>
            </a:r>
          </a:p>
          <a:p>
            <a:pPr lvl="1"/>
            <a:r>
              <a:rPr lang="en-GB" dirty="0" smtClean="0"/>
              <a:t>Have to be positive, but stay in the air: my record 10:25 land-out</a:t>
            </a:r>
          </a:p>
          <a:p>
            <a:pPr lvl="1"/>
            <a:r>
              <a:rPr lang="en-GB" dirty="0" smtClean="0"/>
              <a:t>Take the high tow, remember 1000m rule; start high, finish high</a:t>
            </a:r>
          </a:p>
          <a:p>
            <a:pPr lvl="1"/>
            <a:r>
              <a:rPr lang="en-GB" dirty="0" smtClean="0"/>
              <a:t>Cant afford to stop in everything; weak thermals, heavy glider</a:t>
            </a:r>
          </a:p>
          <a:p>
            <a:r>
              <a:rPr lang="en-GB" dirty="0" smtClean="0"/>
              <a:t>Transition: Low, Slow, Straight to First Big Climb</a:t>
            </a:r>
          </a:p>
          <a:p>
            <a:pPr lvl="1"/>
            <a:r>
              <a:rPr lang="en-GB" dirty="0" smtClean="0"/>
              <a:t>Go from creeping along slow and cautious</a:t>
            </a:r>
          </a:p>
          <a:p>
            <a:pPr lvl="1"/>
            <a:r>
              <a:rPr lang="en-GB" dirty="0" smtClean="0"/>
              <a:t>Base goes up, thermals start to spread… Spot the Danger!</a:t>
            </a:r>
          </a:p>
          <a:p>
            <a:r>
              <a:rPr lang="en-GB" dirty="0" smtClean="0"/>
              <a:t>End of Flight Nerves: Stay High Stay Safe- but…</a:t>
            </a:r>
          </a:p>
          <a:p>
            <a:pPr lvl="1"/>
            <a:r>
              <a:rPr lang="en-GB" dirty="0"/>
              <a:t>Shut off tends to happen from the ground up; don’t expect low saves</a:t>
            </a:r>
          </a:p>
          <a:p>
            <a:pPr lvl="1"/>
            <a:r>
              <a:rPr lang="en-GB" dirty="0" smtClean="0"/>
              <a:t>BUT Too “safe” is dangerous, slow, late, land-out!</a:t>
            </a:r>
          </a:p>
        </p:txBody>
      </p:sp>
    </p:spTree>
    <p:extLst>
      <p:ext uri="{BB962C8B-B14F-4D97-AF65-F5344CB8AC3E}">
        <p14:creationId xmlns:p14="http://schemas.microsoft.com/office/powerpoint/2010/main" val="197049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Meat of the Flight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Key to Success: Pure Speed</a:t>
            </a:r>
          </a:p>
          <a:p>
            <a:pPr lvl="1"/>
            <a:r>
              <a:rPr lang="en-GB" dirty="0"/>
              <a:t>To Go Far, </a:t>
            </a:r>
            <a:r>
              <a:rPr lang="en-GB" dirty="0" smtClean="0"/>
              <a:t>Faster is Safer</a:t>
            </a:r>
          </a:p>
          <a:p>
            <a:pPr lvl="1"/>
            <a:r>
              <a:rPr lang="en-GB" dirty="0" smtClean="0"/>
              <a:t>Must make the most of the best part of the day</a:t>
            </a:r>
          </a:p>
          <a:p>
            <a:pPr lvl="1"/>
            <a:r>
              <a:rPr lang="en-GB" dirty="0" smtClean="0"/>
              <a:t>Any fumble is a big hit- especially at </a:t>
            </a:r>
            <a:r>
              <a:rPr lang="en-GB" dirty="0" err="1" smtClean="0"/>
              <a:t>Bala</a:t>
            </a:r>
            <a:r>
              <a:rPr lang="en-GB" dirty="0" smtClean="0"/>
              <a:t> or </a:t>
            </a:r>
            <a:r>
              <a:rPr lang="en-GB" dirty="0" err="1" smtClean="0"/>
              <a:t>Keilder</a:t>
            </a:r>
            <a:endParaRPr lang="en-GB" dirty="0" smtClean="0"/>
          </a:p>
          <a:p>
            <a:r>
              <a:rPr lang="en-GB" dirty="0" smtClean="0"/>
              <a:t>Pure Speed for the </a:t>
            </a:r>
            <a:r>
              <a:rPr lang="en-GB" i="1" dirty="0" smtClean="0"/>
              <a:t>whole</a:t>
            </a:r>
            <a:r>
              <a:rPr lang="en-GB" dirty="0" smtClean="0"/>
              <a:t> flight</a:t>
            </a:r>
          </a:p>
          <a:p>
            <a:pPr lvl="1"/>
            <a:r>
              <a:rPr lang="en-GB" dirty="0" smtClean="0"/>
              <a:t>No good doing a great sprint, then parking at 500ft</a:t>
            </a:r>
          </a:p>
          <a:p>
            <a:pPr lvl="1"/>
            <a:r>
              <a:rPr lang="en-GB" dirty="0" smtClean="0"/>
              <a:t>Don’t burn out- you may be flying for 8-10 hours</a:t>
            </a:r>
          </a:p>
          <a:p>
            <a:pPr lvl="1"/>
            <a:r>
              <a:rPr lang="en-GB" dirty="0" smtClean="0"/>
              <a:t>Be Sensitive to Changes of Pace: no day is non-stop good!</a:t>
            </a:r>
          </a:p>
          <a:p>
            <a:r>
              <a:rPr lang="en-GB" dirty="0" smtClean="0"/>
              <a:t>Manage Your Body: keep sharp!</a:t>
            </a:r>
          </a:p>
          <a:p>
            <a:pPr lvl="1"/>
            <a:r>
              <a:rPr lang="en-GB" dirty="0" smtClean="0"/>
              <a:t>Keep Drinking- and have enough for 10 hours flying</a:t>
            </a:r>
          </a:p>
          <a:p>
            <a:pPr lvl="1"/>
            <a:r>
              <a:rPr lang="en-GB" dirty="0" smtClean="0"/>
              <a:t>Eat, little and often: Slow Release Food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42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780Km in ASW 28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Classic Early Start</a:t>
            </a:r>
          </a:p>
          <a:p>
            <a:pPr lvl="1"/>
            <a:r>
              <a:rPr lang="en-GB" dirty="0" smtClean="0"/>
              <a:t>Just go and hope; not high, but plenty of clouds</a:t>
            </a:r>
          </a:p>
          <a:p>
            <a:pPr lvl="1"/>
            <a:r>
              <a:rPr lang="en-GB" dirty="0" smtClean="0"/>
              <a:t>OMG- where is that thermal? Good old scrabble</a:t>
            </a:r>
          </a:p>
          <a:p>
            <a:r>
              <a:rPr lang="en-GB" dirty="0" smtClean="0"/>
              <a:t>Classic Transition</a:t>
            </a:r>
          </a:p>
          <a:p>
            <a:pPr lvl="1"/>
            <a:r>
              <a:rPr lang="en-GB" dirty="0" smtClean="0"/>
              <a:t>Long Slow Glides, unable to contact decent climb</a:t>
            </a:r>
          </a:p>
          <a:p>
            <a:pPr lvl="1"/>
            <a:r>
              <a:rPr lang="en-GB" dirty="0" smtClean="0"/>
              <a:t>Pushed out to clouds with airfield and get away</a:t>
            </a:r>
          </a:p>
          <a:p>
            <a:r>
              <a:rPr lang="en-GB" dirty="0" smtClean="0"/>
              <a:t>Then Get to Business</a:t>
            </a:r>
          </a:p>
          <a:p>
            <a:pPr lvl="1"/>
            <a:r>
              <a:rPr lang="en-GB" dirty="0" smtClean="0"/>
              <a:t>Working hard to get runs up, climbs strong</a:t>
            </a:r>
          </a:p>
          <a:p>
            <a:pPr lvl="1"/>
            <a:r>
              <a:rPr lang="en-GB" dirty="0" smtClean="0"/>
              <a:t>Properly good: 4.6kt averages, decent glides</a:t>
            </a:r>
          </a:p>
          <a:p>
            <a:r>
              <a:rPr lang="en-GB" dirty="0" smtClean="0"/>
              <a:t>The Tricky Bit</a:t>
            </a:r>
          </a:p>
          <a:p>
            <a:pPr lvl="1"/>
            <a:r>
              <a:rPr lang="en-GB" dirty="0" smtClean="0"/>
              <a:t>Round the last TP- sea air, gaps, getting late…</a:t>
            </a:r>
          </a:p>
          <a:p>
            <a:pPr lvl="1"/>
            <a:r>
              <a:rPr lang="en-GB" dirty="0" smtClean="0"/>
              <a:t>Nice last climb, helped by the wind, good glide home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72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Planning and Preparation</a:t>
            </a:r>
          </a:p>
          <a:p>
            <a:pPr lvl="1"/>
            <a:r>
              <a:rPr lang="en-GB" dirty="0" smtClean="0"/>
              <a:t>Believe in the impossible; think it through</a:t>
            </a:r>
          </a:p>
          <a:p>
            <a:pPr lvl="1"/>
            <a:r>
              <a:rPr lang="en-GB" dirty="0" smtClean="0"/>
              <a:t>Get your tasks and kit ready for early start</a:t>
            </a:r>
          </a:p>
          <a:p>
            <a:r>
              <a:rPr lang="en-GB" dirty="0" smtClean="0"/>
              <a:t>Take Calculated Risks to get going</a:t>
            </a:r>
          </a:p>
          <a:p>
            <a:pPr lvl="1"/>
            <a:r>
              <a:rPr lang="en-GB" dirty="0" smtClean="0"/>
              <a:t>It is likely to be 20min from launch to first thermal</a:t>
            </a:r>
          </a:p>
          <a:p>
            <a:r>
              <a:rPr lang="en-GB" dirty="0" smtClean="0"/>
              <a:t>Never Forget: you are in a RACE</a:t>
            </a:r>
          </a:p>
          <a:p>
            <a:pPr lvl="1"/>
            <a:r>
              <a:rPr lang="en-GB" dirty="0" smtClean="0"/>
              <a:t>You are racing the weather and day, not other pilots</a:t>
            </a:r>
          </a:p>
          <a:p>
            <a:r>
              <a:rPr lang="en-GB" dirty="0" smtClean="0"/>
              <a:t>Keep you head in the end</a:t>
            </a:r>
          </a:p>
          <a:p>
            <a:pPr lvl="1"/>
            <a:r>
              <a:rPr lang="en-GB" dirty="0" smtClean="0"/>
              <a:t>Keep going, keep positive, keep high</a:t>
            </a:r>
          </a:p>
          <a:p>
            <a:pPr lvl="1"/>
            <a:r>
              <a:rPr lang="en-GB" dirty="0" smtClean="0"/>
              <a:t>Choose the right time to lighten the glider- not too early!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062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3666</TotalTime>
  <Words>1085</Words>
  <Application>Microsoft Office PowerPoint</Application>
  <PresentationFormat>On-screen Show (4:3)</PresentationFormat>
  <Paragraphs>131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Going Faster</vt:lpstr>
      <vt:lpstr>Agenda</vt:lpstr>
      <vt:lpstr>Long Days, Long Distances</vt:lpstr>
      <vt:lpstr>Mental Preparation for the Big One</vt:lpstr>
      <vt:lpstr>Physical Preparation</vt:lpstr>
      <vt:lpstr>On the Flight</vt:lpstr>
      <vt:lpstr>The Meat of the Flight</vt:lpstr>
      <vt:lpstr>780Km in ASW 28</vt:lpstr>
      <vt:lpstr>Conclusions</vt:lpstr>
      <vt:lpstr>Showery Days</vt:lpstr>
      <vt:lpstr>How to Approach Showery Days</vt:lpstr>
    </vt:vector>
  </TitlesOfParts>
  <Company>Reed Elsevier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Faster</dc:title>
  <dc:creator>Ed Johnston</dc:creator>
  <cp:lastModifiedBy>Ed W. Johnston</cp:lastModifiedBy>
  <cp:revision>126</cp:revision>
  <dcterms:created xsi:type="dcterms:W3CDTF">2013-10-21T15:59:33Z</dcterms:created>
  <dcterms:modified xsi:type="dcterms:W3CDTF">2014-02-23T14:17:45Z</dcterms:modified>
</cp:coreProperties>
</file>