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60" r:id="rId1"/>
  </p:sldMasterIdLst>
  <p:sldIdLst>
    <p:sldId id="256" r:id="rId2"/>
    <p:sldId id="267" r:id="rId3"/>
    <p:sldId id="265" r:id="rId4"/>
    <p:sldId id="298" r:id="rId5"/>
    <p:sldId id="294" r:id="rId6"/>
    <p:sldId id="295" r:id="rId7"/>
    <p:sldId id="296" r:id="rId8"/>
    <p:sldId id="297" r:id="rId9"/>
    <p:sldId id="29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75" autoAdjust="0"/>
    <p:restoredTop sz="86486" autoAdjust="0"/>
  </p:normalViewPr>
  <p:slideViewPr>
    <p:cSldViewPr>
      <p:cViewPr varScale="1">
        <p:scale>
          <a:sx n="102" d="100"/>
          <a:sy n="102" d="100"/>
        </p:scale>
        <p:origin x="-122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52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pic>
        <p:nvPicPr>
          <p:cNvPr id="2050" name="Picture 2" descr="C:\Users\johnstone\Documents\ewj\G9 Lasham 2007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-155017"/>
            <a:ext cx="9180512" cy="6120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9F1A4F99-E60B-4BEF-8694-CC0521BD7B6B}" type="datetimeFigureOut">
              <a:rPr lang="en-GB" smtClean="0"/>
              <a:t>24/01/2014</a:t>
            </a:fld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C278B97-5010-46A5-871E-54A7D039E979}" type="slidenum">
              <a:rPr lang="en-GB" smtClean="0"/>
              <a:t>‹#›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GB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A4F99-E60B-4BEF-8694-CC0521BD7B6B}" type="datetimeFigureOut">
              <a:rPr lang="en-GB" smtClean="0"/>
              <a:t>24/01/2014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8B97-5010-46A5-871E-54A7D039E97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9F1A4F99-E60B-4BEF-8694-CC0521BD7B6B}" type="datetimeFigureOut">
              <a:rPr lang="en-GB" smtClean="0"/>
              <a:t>24/01/2014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DC278B97-5010-46A5-871E-54A7D039E979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A4F99-E60B-4BEF-8694-CC0521BD7B6B}" type="datetimeFigureOut">
              <a:rPr lang="en-GB" smtClean="0"/>
              <a:t>24/01/2014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C278B97-5010-46A5-871E-54A7D039E979}" type="slidenum">
              <a:rPr lang="en-GB" smtClean="0"/>
              <a:t>‹#›</a:t>
            </a:fld>
            <a:endParaRPr lang="en-GB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A4F99-E60B-4BEF-8694-CC0521BD7B6B}" type="datetimeFigureOut">
              <a:rPr lang="en-GB" smtClean="0"/>
              <a:t>24/01/2014</a:t>
            </a:fld>
            <a:endParaRPr lang="en-GB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DC278B97-5010-46A5-871E-54A7D039E979}" type="slidenum">
              <a:rPr lang="en-GB" smtClean="0"/>
              <a:t>‹#›</a:t>
            </a:fld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F1A4F99-E60B-4BEF-8694-CC0521BD7B6B}" type="datetimeFigureOut">
              <a:rPr lang="en-GB" smtClean="0"/>
              <a:t>24/01/2014</a:t>
            </a:fld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C278B97-5010-46A5-871E-54A7D039E979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F1A4F99-E60B-4BEF-8694-CC0521BD7B6B}" type="datetimeFigureOut">
              <a:rPr lang="en-GB" smtClean="0"/>
              <a:t>24/01/2014</a:t>
            </a:fld>
            <a:endParaRPr lang="en-GB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C278B97-5010-46A5-871E-54A7D039E979}" type="slidenum">
              <a:rPr lang="en-GB" smtClean="0"/>
              <a:t>‹#›</a:t>
            </a:fld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GB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A4F99-E60B-4BEF-8694-CC0521BD7B6B}" type="datetimeFigureOut">
              <a:rPr lang="en-GB" smtClean="0"/>
              <a:t>24/01/2014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C278B97-5010-46A5-871E-54A7D039E97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A4F99-E60B-4BEF-8694-CC0521BD7B6B}" type="datetimeFigureOut">
              <a:rPr lang="en-GB" smtClean="0"/>
              <a:t>24/01/2014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C278B97-5010-46A5-871E-54A7D039E97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A4F99-E60B-4BEF-8694-CC0521BD7B6B}" type="datetimeFigureOut">
              <a:rPr lang="en-GB" smtClean="0"/>
              <a:t>24/01/2014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C278B97-5010-46A5-871E-54A7D039E979}" type="slidenum">
              <a:rPr lang="en-GB" smtClean="0"/>
              <a:t>‹#›</a:t>
            </a:fld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9F1A4F99-E60B-4BEF-8694-CC0521BD7B6B}" type="datetimeFigureOut">
              <a:rPr lang="en-GB" smtClean="0"/>
              <a:t>24/01/2014</a:t>
            </a:fld>
            <a:endParaRPr lang="en-GB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DC278B97-5010-46A5-871E-54A7D039E979}" type="slidenum">
              <a:rPr lang="en-GB" smtClean="0"/>
              <a:t>‹#›</a:t>
            </a:fld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F1A4F99-E60B-4BEF-8694-CC0521BD7B6B}" type="datetimeFigureOut">
              <a:rPr lang="en-GB" smtClean="0"/>
              <a:t>24/01/2014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C278B97-5010-46A5-871E-54A7D039E979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61" r:id="rId1"/>
    <p:sldLayoutId id="2147484262" r:id="rId2"/>
    <p:sldLayoutId id="2147484263" r:id="rId3"/>
    <p:sldLayoutId id="2147484264" r:id="rId4"/>
    <p:sldLayoutId id="2147484265" r:id="rId5"/>
    <p:sldLayoutId id="2147484266" r:id="rId6"/>
    <p:sldLayoutId id="2147484267" r:id="rId7"/>
    <p:sldLayoutId id="2147484268" r:id="rId8"/>
    <p:sldLayoutId id="2147484269" r:id="rId9"/>
    <p:sldLayoutId id="2147484270" r:id="rId10"/>
    <p:sldLayoutId id="2147484271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b="1" kern="1200">
          <a:solidFill>
            <a:schemeClr val="accent2">
              <a:lumMod val="75000"/>
            </a:schemeClr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b="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3"/>
        </a:buClr>
        <a:buSzPct val="75000"/>
        <a:buFont typeface="Wingdings"/>
        <a:buChar char=""/>
        <a:defRPr kumimoji="0" sz="2300" kern="1200">
          <a:solidFill>
            <a:schemeClr val="accent3">
              <a:lumMod val="75000"/>
            </a:schemeClr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4"/>
        </a:buClr>
        <a:buSzPct val="75000"/>
        <a:buFont typeface="Wingdings"/>
        <a:buChar char=""/>
        <a:defRPr kumimoji="0" sz="2000" kern="1200">
          <a:solidFill>
            <a:schemeClr val="accent4">
              <a:lumMod val="75000"/>
            </a:schemeClr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5"/>
        </a:buClr>
        <a:buSzPct val="65000"/>
        <a:buFont typeface="Wingdings"/>
        <a:buChar char=""/>
        <a:defRPr kumimoji="0" sz="2000" kern="1200">
          <a:solidFill>
            <a:schemeClr val="accent5">
              <a:lumMod val="75000"/>
            </a:schemeClr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Going Faster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>
                <a:effectLst/>
              </a:rPr>
              <a:t>Comp Psychology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85281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Agenda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Keeping the Racing Daemon under control</a:t>
            </a:r>
          </a:p>
          <a:p>
            <a:r>
              <a:rPr lang="en-GB" dirty="0" smtClean="0"/>
              <a:t>Balanced Aggression</a:t>
            </a:r>
          </a:p>
          <a:p>
            <a:r>
              <a:rPr lang="en-GB" dirty="0" smtClean="0"/>
              <a:t>Dealing with Setbacks</a:t>
            </a:r>
          </a:p>
          <a:p>
            <a:endParaRPr lang="en-GB" dirty="0"/>
          </a:p>
          <a:p>
            <a:r>
              <a:rPr lang="en-GB" dirty="0" smtClean="0"/>
              <a:t>Flight Analysis</a:t>
            </a:r>
          </a:p>
          <a:p>
            <a:pPr lvl="1"/>
            <a:r>
              <a:rPr lang="en-GB" dirty="0" smtClean="0"/>
              <a:t>Adam Derby</a:t>
            </a:r>
            <a:endParaRPr lang="en-GB" dirty="0"/>
          </a:p>
          <a:p>
            <a:pPr lvl="1"/>
            <a:r>
              <a:rPr lang="en-GB" dirty="0" smtClean="0"/>
              <a:t>Mark Newland-Smith</a:t>
            </a:r>
          </a:p>
          <a:p>
            <a:pPr lvl="1"/>
            <a:r>
              <a:rPr lang="en-GB" dirty="0" smtClean="0"/>
              <a:t>Rohan Birch</a:t>
            </a:r>
          </a:p>
          <a:p>
            <a:pPr lvl="1"/>
            <a:r>
              <a:rPr lang="en-GB" dirty="0" smtClean="0"/>
              <a:t>Malcolm Birch</a:t>
            </a:r>
          </a:p>
        </p:txBody>
      </p:sp>
    </p:spTree>
    <p:extLst>
      <p:ext uri="{BB962C8B-B14F-4D97-AF65-F5344CB8AC3E}">
        <p14:creationId xmlns:p14="http://schemas.microsoft.com/office/powerpoint/2010/main" val="282671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Competitive? </a:t>
            </a:r>
            <a:r>
              <a:rPr lang="en-GB" dirty="0" err="1" smtClean="0"/>
              <a:t>Moi</a:t>
            </a:r>
            <a:r>
              <a:rPr lang="en-GB" dirty="0" smtClean="0"/>
              <a:t>??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Why to Comp Pilots Land Out</a:t>
            </a:r>
          </a:p>
          <a:p>
            <a:pPr lvl="1"/>
            <a:r>
              <a:rPr lang="en-GB" dirty="0" smtClean="0"/>
              <a:t>All the Usual Reasons plus…</a:t>
            </a:r>
          </a:p>
          <a:p>
            <a:pPr lvl="1"/>
            <a:r>
              <a:rPr lang="en-GB" dirty="0" smtClean="0"/>
              <a:t>Driving Each other Into the Ground</a:t>
            </a:r>
          </a:p>
          <a:p>
            <a:pPr lvl="1"/>
            <a:r>
              <a:rPr lang="en-GB" dirty="0" smtClean="0"/>
              <a:t>Determination to Not Go First!</a:t>
            </a:r>
          </a:p>
          <a:p>
            <a:r>
              <a:rPr lang="en-GB" dirty="0" smtClean="0"/>
              <a:t>Competitive Instinct or Mania?</a:t>
            </a:r>
          </a:p>
          <a:p>
            <a:pPr lvl="1"/>
            <a:r>
              <a:rPr lang="en-GB" dirty="0" smtClean="0"/>
              <a:t>Have to Want to Win: beat all the other pilots!</a:t>
            </a:r>
          </a:p>
          <a:p>
            <a:pPr lvl="1"/>
            <a:r>
              <a:rPr lang="en-GB" dirty="0" smtClean="0"/>
              <a:t>Understand when its helping, but also when its hurting</a:t>
            </a:r>
          </a:p>
          <a:p>
            <a:r>
              <a:rPr lang="en-GB" dirty="0" smtClean="0"/>
              <a:t>Luck Plays its Part</a:t>
            </a:r>
          </a:p>
          <a:p>
            <a:pPr lvl="1"/>
            <a:r>
              <a:rPr lang="en-GB" dirty="0"/>
              <a:t>Have to take the Slings and Arrows!</a:t>
            </a:r>
          </a:p>
          <a:p>
            <a:pPr lvl="1"/>
            <a:r>
              <a:rPr lang="en-GB" dirty="0" smtClean="0"/>
              <a:t>Luck Evens Out- you get it, you lose it</a:t>
            </a:r>
          </a:p>
        </p:txBody>
      </p:sp>
    </p:spTree>
    <p:extLst>
      <p:ext uri="{BB962C8B-B14F-4D97-AF65-F5344CB8AC3E}">
        <p14:creationId xmlns:p14="http://schemas.microsoft.com/office/powerpoint/2010/main" val="1984241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Mob Mentality or Loaner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GB" dirty="0" smtClean="0"/>
              <a:t>What the Mob Does</a:t>
            </a:r>
          </a:p>
          <a:p>
            <a:pPr lvl="1"/>
            <a:r>
              <a:rPr lang="en-GB" dirty="0" smtClean="0"/>
              <a:t>Evens Out the Luck, shares it around</a:t>
            </a:r>
          </a:p>
          <a:p>
            <a:pPr lvl="1"/>
            <a:r>
              <a:rPr lang="en-GB" dirty="0" smtClean="0"/>
              <a:t>Saves the Complication of Decisions</a:t>
            </a:r>
          </a:p>
          <a:p>
            <a:r>
              <a:rPr lang="en-GB" dirty="0" smtClean="0"/>
              <a:t>BUT</a:t>
            </a:r>
          </a:p>
          <a:p>
            <a:pPr lvl="1"/>
            <a:r>
              <a:rPr lang="en-GB" dirty="0" smtClean="0"/>
              <a:t>Very unlikely to win by just following the mob</a:t>
            </a:r>
            <a:endParaRPr lang="en-GB" dirty="0" smtClean="0"/>
          </a:p>
          <a:p>
            <a:pPr lvl="1"/>
            <a:r>
              <a:rPr lang="en-GB" dirty="0" smtClean="0"/>
              <a:t>Its just plain dull</a:t>
            </a:r>
          </a:p>
          <a:p>
            <a:r>
              <a:rPr lang="en-GB" dirty="0" smtClean="0"/>
              <a:t>What the Loaner Does</a:t>
            </a:r>
          </a:p>
          <a:p>
            <a:pPr lvl="1"/>
            <a:r>
              <a:rPr lang="en-GB" dirty="0" smtClean="0"/>
              <a:t>Can place the </a:t>
            </a:r>
            <a:r>
              <a:rPr lang="en-GB" dirty="0" smtClean="0"/>
              <a:t>glider where they want</a:t>
            </a:r>
          </a:p>
          <a:p>
            <a:pPr lvl="1"/>
            <a:r>
              <a:rPr lang="en-GB" dirty="0" smtClean="0"/>
              <a:t>Less distractions and confusions, focus on the sky</a:t>
            </a:r>
          </a:p>
          <a:p>
            <a:r>
              <a:rPr lang="en-GB" dirty="0" smtClean="0"/>
              <a:t>BUT</a:t>
            </a:r>
          </a:p>
          <a:p>
            <a:pPr lvl="1"/>
            <a:r>
              <a:rPr lang="en-GB" dirty="0" smtClean="0"/>
              <a:t>Live and die by every decision and stroke of luck</a:t>
            </a:r>
          </a:p>
          <a:p>
            <a:pPr lvl="1"/>
            <a:r>
              <a:rPr lang="en-GB" dirty="0" smtClean="0"/>
              <a:t>Good days are good, but bad ones can be terrible</a:t>
            </a:r>
          </a:p>
          <a:p>
            <a:r>
              <a:rPr lang="en-GB" dirty="0" smtClean="0"/>
              <a:t>SO: </a:t>
            </a:r>
            <a:r>
              <a:rPr lang="en-GB" i="1" dirty="0" smtClean="0"/>
              <a:t>Choose</a:t>
            </a:r>
            <a:r>
              <a:rPr lang="en-GB" dirty="0" smtClean="0"/>
              <a:t> when to play the </a:t>
            </a:r>
            <a:r>
              <a:rPr lang="en-GB" dirty="0" smtClean="0"/>
              <a:t>mob, when to strike out</a:t>
            </a:r>
            <a:endParaRPr lang="en-GB" dirty="0" smtClean="0"/>
          </a:p>
          <a:p>
            <a:pPr lvl="1"/>
            <a:r>
              <a:rPr lang="en-GB" dirty="0" smtClean="0"/>
              <a:t>Pack is the percentage call, but don’t </a:t>
            </a:r>
            <a:r>
              <a:rPr lang="en-GB" dirty="0" smtClean="0"/>
              <a:t>get fixated by staying </a:t>
            </a:r>
            <a:r>
              <a:rPr lang="en-GB" dirty="0" smtClean="0"/>
              <a:t>there</a:t>
            </a:r>
            <a:endParaRPr lang="en-GB" dirty="0" smtClean="0"/>
          </a:p>
          <a:p>
            <a:pPr lvl="1"/>
            <a:r>
              <a:rPr lang="en-GB" dirty="0" smtClean="0"/>
              <a:t>Don’t strike out just because you can: Where is the opposition? Consider the down side!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15758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On Keeping Going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 smtClean="0"/>
              <a:t>Three Mind-Sets</a:t>
            </a:r>
          </a:p>
          <a:p>
            <a:pPr lvl="1"/>
            <a:r>
              <a:rPr lang="en-GB" dirty="0" smtClean="0"/>
              <a:t>Full Bore Racing: no concerns, just pressing on</a:t>
            </a:r>
          </a:p>
          <a:p>
            <a:pPr lvl="1"/>
            <a:r>
              <a:rPr lang="en-GB" dirty="0" smtClean="0"/>
              <a:t>Continuing with Caution: changing gear, keeping options</a:t>
            </a:r>
          </a:p>
          <a:p>
            <a:pPr lvl="1"/>
            <a:r>
              <a:rPr lang="en-GB" dirty="0" smtClean="0"/>
              <a:t>Survival Mode: local soaring with attitude</a:t>
            </a:r>
          </a:p>
          <a:p>
            <a:r>
              <a:rPr lang="en-GB" dirty="0" smtClean="0"/>
              <a:t>Keeping at the Top of the Scale</a:t>
            </a:r>
          </a:p>
          <a:p>
            <a:pPr lvl="1"/>
            <a:r>
              <a:rPr lang="en-GB" dirty="0" smtClean="0"/>
              <a:t>“Faster is Safer”: avoid the crap at the end of the </a:t>
            </a:r>
            <a:r>
              <a:rPr lang="en-GB" dirty="0" smtClean="0"/>
              <a:t>day!</a:t>
            </a:r>
            <a:endParaRPr lang="en-GB" dirty="0" smtClean="0"/>
          </a:p>
          <a:p>
            <a:pPr lvl="1"/>
            <a:r>
              <a:rPr lang="en-GB" dirty="0" smtClean="0"/>
              <a:t>“Like Off Tow”: climbed away from launch OK…</a:t>
            </a:r>
          </a:p>
          <a:p>
            <a:pPr lvl="1"/>
            <a:r>
              <a:rPr lang="en-GB" dirty="0" smtClean="0"/>
              <a:t>“Pay Back Investment”: invested time getting high- reap benefit!</a:t>
            </a:r>
          </a:p>
          <a:p>
            <a:pPr lvl="1"/>
            <a:r>
              <a:rPr lang="en-GB" dirty="0" smtClean="0"/>
              <a:t>“I really don’t need </a:t>
            </a:r>
            <a:r>
              <a:rPr lang="en-GB" dirty="0"/>
              <a:t>to stop?”: </a:t>
            </a:r>
            <a:r>
              <a:rPr lang="en-GB" dirty="0" smtClean="0"/>
              <a:t>stopping is for wimps, </a:t>
            </a:r>
            <a:r>
              <a:rPr lang="en-GB" dirty="0"/>
              <a:t>keep going!</a:t>
            </a:r>
          </a:p>
          <a:p>
            <a:pPr lvl="1"/>
            <a:r>
              <a:rPr lang="en-GB" dirty="0" smtClean="0"/>
              <a:t>“How Bad can it Get?”: do you often fall down local soaring?</a:t>
            </a:r>
          </a:p>
        </p:txBody>
      </p:sp>
    </p:spTree>
    <p:extLst>
      <p:ext uri="{BB962C8B-B14F-4D97-AF65-F5344CB8AC3E}">
        <p14:creationId xmlns:p14="http://schemas.microsoft.com/office/powerpoint/2010/main" val="4223057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Avoiding la </a:t>
            </a:r>
            <a:r>
              <a:rPr lang="en-GB" dirty="0" err="1"/>
              <a:t>M</a:t>
            </a:r>
            <a:r>
              <a:rPr lang="en-GB" dirty="0" err="1" smtClean="0"/>
              <a:t>erde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smtClean="0"/>
              <a:t>Start Planning Early</a:t>
            </a:r>
          </a:p>
          <a:p>
            <a:pPr lvl="1"/>
            <a:r>
              <a:rPr lang="en-GB" dirty="0" smtClean="0"/>
              <a:t>Look ahead, plan and prepare</a:t>
            </a:r>
          </a:p>
          <a:p>
            <a:pPr lvl="1"/>
            <a:r>
              <a:rPr lang="en-GB" dirty="0" smtClean="0"/>
              <a:t>Follow the Sun: what makes thermals?</a:t>
            </a:r>
          </a:p>
          <a:p>
            <a:pPr lvl="1"/>
            <a:r>
              <a:rPr lang="en-GB" dirty="0" smtClean="0"/>
              <a:t>Predict where the sun will be!</a:t>
            </a:r>
          </a:p>
          <a:p>
            <a:pPr lvl="1"/>
            <a:r>
              <a:rPr lang="en-GB" dirty="0" smtClean="0"/>
              <a:t>Turn Points are always a problem- break in rhythm</a:t>
            </a:r>
          </a:p>
          <a:p>
            <a:r>
              <a:rPr lang="en-GB" dirty="0" smtClean="0"/>
              <a:t>Don’t Make it Worse!!</a:t>
            </a:r>
          </a:p>
          <a:p>
            <a:pPr lvl="1"/>
            <a:r>
              <a:rPr lang="en-GB" dirty="0" smtClean="0"/>
              <a:t>Don’t make a small mistake into a big one (</a:t>
            </a:r>
            <a:r>
              <a:rPr lang="en-GB" dirty="0" err="1" smtClean="0"/>
              <a:t>Pociunai</a:t>
            </a:r>
            <a:r>
              <a:rPr lang="en-GB" dirty="0" smtClean="0"/>
              <a:t> Shower)</a:t>
            </a:r>
            <a:endParaRPr lang="en-GB" dirty="0" smtClean="0"/>
          </a:p>
          <a:p>
            <a:pPr lvl="1"/>
            <a:r>
              <a:rPr lang="en-GB" dirty="0" smtClean="0"/>
              <a:t>Accept bad luck as well as good (</a:t>
            </a:r>
            <a:r>
              <a:rPr lang="en-GB" dirty="0" err="1" smtClean="0"/>
              <a:t>Std</a:t>
            </a:r>
            <a:r>
              <a:rPr lang="en-GB" dirty="0" smtClean="0"/>
              <a:t> 2006)</a:t>
            </a:r>
          </a:p>
          <a:p>
            <a:pPr lvl="1"/>
            <a:r>
              <a:rPr lang="en-GB" dirty="0" smtClean="0"/>
              <a:t>But if something happens twice, stop it happening 3 times!</a:t>
            </a:r>
          </a:p>
          <a:p>
            <a:r>
              <a:rPr lang="en-GB" dirty="0" smtClean="0"/>
              <a:t>Lost Time is LOST</a:t>
            </a:r>
          </a:p>
          <a:p>
            <a:pPr lvl="1"/>
            <a:r>
              <a:rPr lang="en-GB" dirty="0" smtClean="0"/>
              <a:t>You never get back lost time</a:t>
            </a:r>
          </a:p>
          <a:p>
            <a:pPr lvl="1"/>
            <a:r>
              <a:rPr lang="en-GB" dirty="0" smtClean="0"/>
              <a:t>Pressing harder, flying faster == higher risk </a:t>
            </a:r>
            <a:endParaRPr lang="en-GB" dirty="0" smtClean="0"/>
          </a:p>
          <a:p>
            <a:pPr lvl="1"/>
            <a:r>
              <a:rPr lang="en-GB" dirty="0" smtClean="0"/>
              <a:t>Box it up, tie it off, get on with the flight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83051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2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If Properly In the Poo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Get Over It: focus on flying</a:t>
            </a:r>
          </a:p>
          <a:p>
            <a:pPr lvl="1"/>
            <a:r>
              <a:rPr lang="en-GB" dirty="0" smtClean="0"/>
              <a:t>Turn the radio down or off</a:t>
            </a:r>
          </a:p>
          <a:p>
            <a:pPr lvl="1"/>
            <a:r>
              <a:rPr lang="en-GB" dirty="0" smtClean="0"/>
              <a:t>Continually update your options (landing and leaving)</a:t>
            </a:r>
          </a:p>
          <a:p>
            <a:pPr lvl="1"/>
            <a:r>
              <a:rPr lang="en-GB" dirty="0" smtClean="0"/>
              <a:t>Don’t get distracted by pilots flying overhead</a:t>
            </a:r>
          </a:p>
          <a:p>
            <a:r>
              <a:rPr lang="en-GB" dirty="0" smtClean="0"/>
              <a:t>Look to Survival First</a:t>
            </a:r>
          </a:p>
          <a:p>
            <a:pPr lvl="1"/>
            <a:r>
              <a:rPr lang="en-GB" dirty="0" smtClean="0"/>
              <a:t>Any cracks of sunlight, edge of cloud shadow</a:t>
            </a:r>
          </a:p>
          <a:p>
            <a:pPr lvl="1"/>
            <a:r>
              <a:rPr lang="en-GB" dirty="0" smtClean="0"/>
              <a:t>Smoke or dust movements</a:t>
            </a:r>
          </a:p>
          <a:p>
            <a:pPr lvl="1"/>
            <a:r>
              <a:rPr lang="en-GB" dirty="0" smtClean="0"/>
              <a:t>Into wind slopes or rising ground</a:t>
            </a:r>
          </a:p>
          <a:p>
            <a:pPr lvl="1"/>
            <a:r>
              <a:rPr lang="en-GB" dirty="0" smtClean="0"/>
              <a:t>Concrete and tarmac, forested areas (end of day)</a:t>
            </a:r>
          </a:p>
          <a:p>
            <a:r>
              <a:rPr lang="en-GB" dirty="0" smtClean="0"/>
              <a:t>If In a Local Hole; Move Out!</a:t>
            </a:r>
          </a:p>
          <a:p>
            <a:pPr lvl="1"/>
            <a:r>
              <a:rPr lang="en-GB" dirty="0" smtClean="0"/>
              <a:t>Clouds look better on track, don’t grind up at 1kt!</a:t>
            </a:r>
          </a:p>
          <a:p>
            <a:pPr lvl="1"/>
            <a:r>
              <a:rPr lang="en-GB" dirty="0" smtClean="0"/>
              <a:t>BUT: Make sure you have at least 2 chances before you go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67749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Grim Determination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 smtClean="0"/>
              <a:t>WGC 2001: South Africa penultimate day</a:t>
            </a:r>
          </a:p>
          <a:p>
            <a:pPr lvl="1"/>
            <a:r>
              <a:rPr lang="en-GB" dirty="0" smtClean="0"/>
              <a:t>Previous days OK but slipping </a:t>
            </a:r>
            <a:r>
              <a:rPr lang="en-GB" dirty="0" smtClean="0"/>
              <a:t>back over all position</a:t>
            </a:r>
            <a:endParaRPr lang="en-GB" dirty="0" smtClean="0"/>
          </a:p>
          <a:p>
            <a:pPr lvl="1"/>
            <a:r>
              <a:rPr lang="en-GB" dirty="0" smtClean="0"/>
              <a:t>2</a:t>
            </a:r>
            <a:r>
              <a:rPr lang="en-GB" baseline="30000" dirty="0" smtClean="0"/>
              <a:t>nd</a:t>
            </a:r>
            <a:r>
              <a:rPr lang="en-GB" dirty="0" smtClean="0"/>
              <a:t> leg round low </a:t>
            </a:r>
            <a:r>
              <a:rPr lang="en-GB" dirty="0"/>
              <a:t>wet ground which </a:t>
            </a:r>
            <a:r>
              <a:rPr lang="en-GB" dirty="0" smtClean="0"/>
              <a:t>planned to avoid</a:t>
            </a:r>
            <a:endParaRPr lang="en-GB" dirty="0" smtClean="0"/>
          </a:p>
          <a:p>
            <a:r>
              <a:rPr lang="en-GB" dirty="0" smtClean="0"/>
              <a:t>Everything went Wrong:</a:t>
            </a:r>
          </a:p>
          <a:p>
            <a:pPr lvl="1"/>
            <a:r>
              <a:rPr lang="en-GB" dirty="0" smtClean="0"/>
              <a:t>Poor first run- very annoying</a:t>
            </a:r>
          </a:p>
          <a:p>
            <a:pPr lvl="1"/>
            <a:r>
              <a:rPr lang="en-GB" dirty="0" smtClean="0"/>
              <a:t>Got below a shear level and couldn’t climb, twice!</a:t>
            </a:r>
          </a:p>
          <a:p>
            <a:pPr lvl="1"/>
            <a:r>
              <a:rPr lang="en-GB" dirty="0" smtClean="0"/>
              <a:t>Tempted by clouds over low area- really bad</a:t>
            </a:r>
          </a:p>
          <a:p>
            <a:r>
              <a:rPr lang="en-GB" dirty="0" smtClean="0"/>
              <a:t>Last Leg Blues:</a:t>
            </a:r>
          </a:p>
          <a:p>
            <a:pPr lvl="1"/>
            <a:r>
              <a:rPr lang="en-GB" dirty="0" smtClean="0"/>
              <a:t>So far behind- just wanted it to end at a nice strip</a:t>
            </a:r>
          </a:p>
          <a:p>
            <a:pPr lvl="1"/>
            <a:r>
              <a:rPr lang="en-GB" dirty="0" smtClean="0"/>
              <a:t>Round some towers, climbed very slowly and got home last</a:t>
            </a:r>
          </a:p>
          <a:p>
            <a:pPr lvl="1"/>
            <a:r>
              <a:rPr lang="en-GB" dirty="0" smtClean="0"/>
              <a:t>Incredibly difficult to deal with such a bad personal performance…</a:t>
            </a:r>
          </a:p>
          <a:p>
            <a:r>
              <a:rPr lang="en-GB" dirty="0" smtClean="0"/>
              <a:t>So </a:t>
            </a:r>
            <a:r>
              <a:rPr lang="en-GB" dirty="0" smtClean="0"/>
              <a:t>what happened next?</a:t>
            </a:r>
          </a:p>
          <a:p>
            <a:pPr lvl="1"/>
            <a:r>
              <a:rPr lang="en-GB" dirty="0" smtClean="0"/>
              <a:t>Digested, analysed, boxed it up and put it away that evening</a:t>
            </a:r>
          </a:p>
          <a:p>
            <a:pPr lvl="1"/>
            <a:r>
              <a:rPr lang="en-GB" dirty="0" smtClean="0"/>
              <a:t>Early night and then won the next day; </a:t>
            </a:r>
            <a:r>
              <a:rPr lang="en-GB" dirty="0" smtClean="0"/>
              <a:t>up to 10</a:t>
            </a:r>
            <a:r>
              <a:rPr lang="en-GB" baseline="30000" dirty="0" smtClean="0"/>
              <a:t>th</a:t>
            </a:r>
            <a:r>
              <a:rPr lang="en-GB" dirty="0" smtClean="0"/>
              <a:t> </a:t>
            </a:r>
            <a:r>
              <a:rPr lang="en-GB" dirty="0" smtClean="0"/>
              <a:t>over all</a:t>
            </a:r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960360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Conclusions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/>
              <a:t>On any given day, a mistake can wipe you out</a:t>
            </a:r>
          </a:p>
          <a:p>
            <a:pPr lvl="1"/>
            <a:r>
              <a:rPr lang="en-GB" dirty="0"/>
              <a:t>Fly more aggressively a few seconds each decision</a:t>
            </a:r>
          </a:p>
          <a:p>
            <a:pPr lvl="1"/>
            <a:r>
              <a:rPr lang="en-GB" dirty="0"/>
              <a:t>One bad mistake can lose many minutes or the comp</a:t>
            </a:r>
          </a:p>
          <a:p>
            <a:pPr lvl="1"/>
            <a:r>
              <a:rPr lang="en-GB" dirty="0"/>
              <a:t>Plan Ahead: Align your pace with the sky </a:t>
            </a:r>
            <a:r>
              <a:rPr lang="en-GB" b="1" dirty="0"/>
              <a:t>in front</a:t>
            </a:r>
          </a:p>
          <a:p>
            <a:r>
              <a:rPr lang="en-GB" dirty="0" smtClean="0"/>
              <a:t>Don’t let Caution Dominate</a:t>
            </a:r>
          </a:p>
          <a:p>
            <a:pPr lvl="1"/>
            <a:r>
              <a:rPr lang="en-GB" dirty="0" smtClean="0"/>
              <a:t>Over the whole competition, playing safe is </a:t>
            </a:r>
            <a:r>
              <a:rPr lang="en-GB" i="1" dirty="0" smtClean="0"/>
              <a:t>slow</a:t>
            </a:r>
            <a:endParaRPr lang="en-GB" dirty="0" smtClean="0"/>
          </a:p>
          <a:p>
            <a:pPr lvl="1"/>
            <a:r>
              <a:rPr lang="en-GB" dirty="0" smtClean="0"/>
              <a:t>Each little extra turn and weaker thermal adds up</a:t>
            </a:r>
          </a:p>
          <a:p>
            <a:pPr lvl="1"/>
            <a:r>
              <a:rPr lang="en-GB" dirty="0"/>
              <a:t>Stopping is for wimps</a:t>
            </a:r>
            <a:r>
              <a:rPr lang="en-GB" dirty="0" smtClean="0"/>
              <a:t>!</a:t>
            </a:r>
            <a:endParaRPr lang="en-GB" dirty="0" smtClean="0"/>
          </a:p>
          <a:p>
            <a:r>
              <a:rPr lang="en-GB" dirty="0" smtClean="0"/>
              <a:t>Always Fly What is Ahead</a:t>
            </a:r>
          </a:p>
          <a:p>
            <a:pPr lvl="1"/>
            <a:r>
              <a:rPr lang="en-GB" dirty="0" smtClean="0"/>
              <a:t>Use gaggles, don’t obsess over them</a:t>
            </a:r>
          </a:p>
          <a:p>
            <a:pPr lvl="1"/>
            <a:r>
              <a:rPr lang="en-GB" dirty="0" smtClean="0"/>
              <a:t>Mistakes made are in the past; leave them behind</a:t>
            </a:r>
          </a:p>
          <a:p>
            <a:pPr lvl="1"/>
            <a:r>
              <a:rPr lang="en-GB" dirty="0" smtClean="0"/>
              <a:t>Enjoy the luck when it comes, don’t depend on it!</a:t>
            </a:r>
          </a:p>
        </p:txBody>
      </p:sp>
    </p:spTree>
    <p:extLst>
      <p:ext uri="{BB962C8B-B14F-4D97-AF65-F5344CB8AC3E}">
        <p14:creationId xmlns:p14="http://schemas.microsoft.com/office/powerpoint/2010/main" val="2536699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2722</TotalTime>
  <Words>769</Words>
  <Application>Microsoft Office PowerPoint</Application>
  <PresentationFormat>On-screen Show (4:3)</PresentationFormat>
  <Paragraphs>105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Median</vt:lpstr>
      <vt:lpstr>Going Faster</vt:lpstr>
      <vt:lpstr>Agenda</vt:lpstr>
      <vt:lpstr>Competitive? Moi??</vt:lpstr>
      <vt:lpstr>Mob Mentality or Loaner</vt:lpstr>
      <vt:lpstr>On Keeping Going</vt:lpstr>
      <vt:lpstr>Avoiding la Merde</vt:lpstr>
      <vt:lpstr>If Properly In the Poo</vt:lpstr>
      <vt:lpstr>Grim Determination</vt:lpstr>
      <vt:lpstr>Conclusions</vt:lpstr>
    </vt:vector>
  </TitlesOfParts>
  <Company>Reed Elsevier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Going Faster</dc:title>
  <dc:creator>Ed Johnston</dc:creator>
  <cp:lastModifiedBy>Ed W. Johnston</cp:lastModifiedBy>
  <cp:revision>86</cp:revision>
  <dcterms:created xsi:type="dcterms:W3CDTF">2013-10-21T15:59:33Z</dcterms:created>
  <dcterms:modified xsi:type="dcterms:W3CDTF">2014-01-24T20:17:46Z</dcterms:modified>
</cp:coreProperties>
</file>