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7" r:id="rId3"/>
    <p:sldId id="268" r:id="rId4"/>
    <p:sldId id="272" r:id="rId5"/>
    <p:sldId id="273" r:id="rId6"/>
    <p:sldId id="271" r:id="rId7"/>
    <p:sldId id="274" r:id="rId8"/>
    <p:sldId id="270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486" autoAdjust="0"/>
  </p:normalViewPr>
  <p:slideViewPr>
    <p:cSldViewPr>
      <p:cViewPr varScale="1">
        <p:scale>
          <a:sx n="65" d="100"/>
          <a:sy n="65" d="100"/>
        </p:scale>
        <p:origin x="76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5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16/11/2013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Nats%20Day%204%202607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Going Faster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Flight Planning</a:t>
            </a:r>
            <a:r>
              <a:rPr lang="en-GB" smtClean="0"/>
              <a:t>, Time round </a:t>
            </a:r>
            <a:r>
              <a:rPr lang="en-GB" dirty="0" smtClean="0"/>
              <a:t>TPs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Steve’s What to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“Racing Mental Attitude” from the start</a:t>
            </a:r>
          </a:p>
          <a:p>
            <a:pPr lvl="1"/>
            <a:r>
              <a:rPr lang="en-GB" dirty="0" smtClean="0"/>
              <a:t>Take a moment before starting: a turn or 5 just to get into gear</a:t>
            </a:r>
          </a:p>
          <a:p>
            <a:pPr lvl="1"/>
            <a:r>
              <a:rPr lang="en-GB" dirty="0" smtClean="0"/>
              <a:t>Only go when you can see a good route out</a:t>
            </a:r>
          </a:p>
          <a:p>
            <a:r>
              <a:rPr lang="en-GB" dirty="0" smtClean="0"/>
              <a:t>Searching when low: if you don’t find it, probably not there</a:t>
            </a:r>
          </a:p>
          <a:p>
            <a:pPr lvl="1"/>
            <a:r>
              <a:rPr lang="en-GB" dirty="0" smtClean="0"/>
              <a:t>Search positively then move on to the next cloud or source</a:t>
            </a:r>
          </a:p>
          <a:p>
            <a:pPr lvl="1"/>
            <a:r>
              <a:rPr lang="en-GB" dirty="0" smtClean="0"/>
              <a:t>Never double back unless totally desperate!</a:t>
            </a:r>
          </a:p>
          <a:p>
            <a:r>
              <a:rPr lang="en-GB" dirty="0" smtClean="0"/>
              <a:t>Low points are history: plan the ahead not behind</a:t>
            </a:r>
          </a:p>
          <a:p>
            <a:pPr lvl="1"/>
            <a:r>
              <a:rPr lang="en-GB" dirty="0" smtClean="0"/>
              <a:t>Once established climbing look around and decide what to do</a:t>
            </a:r>
          </a:p>
          <a:p>
            <a:pPr lvl="1"/>
            <a:r>
              <a:rPr lang="en-GB" dirty="0" smtClean="0"/>
              <a:t>Climb right up if need be, be prepared to leave low and find better</a:t>
            </a:r>
          </a:p>
        </p:txBody>
      </p:sp>
    </p:spTree>
    <p:extLst>
      <p:ext uri="{BB962C8B-B14F-4D97-AF65-F5344CB8AC3E}">
        <p14:creationId xmlns:p14="http://schemas.microsoft.com/office/powerpoint/2010/main" val="833326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Regionals Day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Starting</a:t>
            </a:r>
            <a:r>
              <a:rPr lang="en-GB" baseline="0" dirty="0" smtClean="0"/>
              <a:t> early on a good day? </a:t>
            </a:r>
          </a:p>
          <a:p>
            <a:pPr lvl="1"/>
            <a:r>
              <a:rPr lang="en-GB" dirty="0" smtClean="0"/>
              <a:t>Usually</a:t>
            </a:r>
            <a:r>
              <a:rPr lang="en-GB" baseline="0" dirty="0" smtClean="0"/>
              <a:t> a bad idea unless you can run a long way</a:t>
            </a:r>
          </a:p>
          <a:p>
            <a:pPr lvl="1"/>
            <a:r>
              <a:rPr lang="en-GB" baseline="0" dirty="0" smtClean="0"/>
              <a:t>Try to keep your nerve and start with or behind</a:t>
            </a:r>
          </a:p>
          <a:p>
            <a:pPr lvl="0"/>
            <a:r>
              <a:rPr lang="en-GB" dirty="0" smtClean="0"/>
              <a:t>Adapt to Conditions</a:t>
            </a:r>
            <a:r>
              <a:rPr lang="en-GB" baseline="0" dirty="0" smtClean="0"/>
              <a:t> as they come</a:t>
            </a:r>
          </a:p>
          <a:p>
            <a:pPr lvl="1"/>
            <a:r>
              <a:rPr lang="en-GB" dirty="0" smtClean="0"/>
              <a:t>From good, through blue then overcast</a:t>
            </a:r>
          </a:p>
          <a:p>
            <a:pPr lvl="1"/>
            <a:r>
              <a:rPr lang="en-GB" dirty="0" smtClean="0"/>
              <a:t>Be at a sensible height at transition: plan ahead!</a:t>
            </a:r>
          </a:p>
          <a:p>
            <a:pPr lvl="0"/>
            <a:r>
              <a:rPr lang="en-GB" dirty="0" smtClean="0"/>
              <a:t>Drive the glider for the day’s conditions</a:t>
            </a:r>
          </a:p>
          <a:p>
            <a:pPr lvl="1"/>
            <a:r>
              <a:rPr lang="en-GB" dirty="0" smtClean="0"/>
              <a:t>4+kt thermals are GOOD. Push</a:t>
            </a:r>
            <a:r>
              <a:rPr lang="en-GB" baseline="0" dirty="0" smtClean="0"/>
              <a:t> hard and keep going</a:t>
            </a:r>
          </a:p>
          <a:p>
            <a:pPr lvl="1"/>
            <a:r>
              <a:rPr lang="en-GB" baseline="0" dirty="0" smtClean="0"/>
              <a:t>Accept weaker climbs only to avoid low point</a:t>
            </a:r>
          </a:p>
          <a:p>
            <a:pPr lvl="1"/>
            <a:r>
              <a:rPr lang="en-GB" baseline="0" dirty="0" smtClean="0"/>
              <a:t>Stop at any height for 6kt on a 4kt day!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6901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After Briefing…</a:t>
            </a:r>
          </a:p>
          <a:p>
            <a:r>
              <a:rPr lang="en-GB" dirty="0" smtClean="0"/>
              <a:t>In and Out of a TP</a:t>
            </a:r>
          </a:p>
          <a:p>
            <a:endParaRPr lang="en-GB" dirty="0"/>
          </a:p>
          <a:p>
            <a:r>
              <a:rPr lang="en-GB" dirty="0" smtClean="0"/>
              <a:t>Flight Analysis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Briefing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 you get the weather and task. What next?</a:t>
            </a:r>
          </a:p>
          <a:p>
            <a:pPr lvl="1"/>
            <a:r>
              <a:rPr lang="en-GB" dirty="0" smtClean="0"/>
              <a:t>Analyse</a:t>
            </a:r>
          </a:p>
          <a:p>
            <a:pPr lvl="1"/>
            <a:r>
              <a:rPr lang="en-GB" dirty="0" smtClean="0"/>
              <a:t>Plan</a:t>
            </a:r>
          </a:p>
          <a:p>
            <a:pPr lvl="1"/>
            <a:r>
              <a:rPr lang="en-GB" dirty="0" smtClean="0"/>
              <a:t>Backup plan…</a:t>
            </a:r>
          </a:p>
          <a:p>
            <a:pPr lvl="1"/>
            <a:r>
              <a:rPr lang="en-GB" dirty="0" smtClean="0"/>
              <a:t>Be prepared to ignore the plan!</a:t>
            </a:r>
          </a:p>
          <a:p>
            <a:pPr lvl="1"/>
            <a:r>
              <a:rPr lang="en-GB" dirty="0" smtClean="0">
                <a:hlinkClick r:id="rId2" action="ppaction://hlinkpres?slideindex=1&amp;slidetitle="/>
              </a:rPr>
              <a:t>15m </a:t>
            </a:r>
            <a:r>
              <a:rPr lang="en-GB" dirty="0" err="1" smtClean="0">
                <a:hlinkClick r:id="rId2" action="ppaction://hlinkpres?slideindex=1&amp;slidetitle="/>
              </a:rPr>
              <a:t>Nats</a:t>
            </a:r>
            <a:r>
              <a:rPr lang="en-GB" dirty="0" smtClean="0">
                <a:hlinkClick r:id="rId2" action="ppaction://hlinkpres?slideindex=1&amp;slidetitle="/>
              </a:rPr>
              <a:t> 2006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61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Conclusions: Plan in </a:t>
            </a:r>
            <a:r>
              <a:rPr lang="en-GB" dirty="0" err="1" smtClean="0"/>
              <a:t>Brifing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Start by thinking how fast you might go</a:t>
            </a:r>
          </a:p>
          <a:p>
            <a:pPr lvl="1"/>
            <a:r>
              <a:rPr lang="en-GB" dirty="0" smtClean="0"/>
              <a:t>Go with your instincts.</a:t>
            </a:r>
          </a:p>
          <a:p>
            <a:pPr lvl="1"/>
            <a:r>
              <a:rPr lang="en-GB" dirty="0" smtClean="0"/>
              <a:t>Use the calculator as a cross reference</a:t>
            </a:r>
          </a:p>
          <a:p>
            <a:r>
              <a:rPr lang="en-GB" dirty="0" smtClean="0"/>
              <a:t>Straddle 3pm with the task duration</a:t>
            </a:r>
          </a:p>
          <a:p>
            <a:pPr lvl="1"/>
            <a:r>
              <a:rPr lang="en-GB" dirty="0" smtClean="0"/>
              <a:t>Vanilla day, max heating is 3pm, best part of the day</a:t>
            </a:r>
          </a:p>
          <a:p>
            <a:r>
              <a:rPr lang="en-GB" dirty="0" smtClean="0"/>
              <a:t>Then consider other factors</a:t>
            </a:r>
          </a:p>
          <a:p>
            <a:pPr lvl="1"/>
            <a:r>
              <a:rPr lang="en-GB" dirty="0" smtClean="0"/>
              <a:t>Incoming weather for earlier starts</a:t>
            </a:r>
          </a:p>
          <a:p>
            <a:pPr lvl="1"/>
            <a:r>
              <a:rPr lang="en-GB" dirty="0" smtClean="0"/>
              <a:t>End of Day affects; </a:t>
            </a:r>
            <a:r>
              <a:rPr lang="en-GB" dirty="0" err="1" smtClean="0"/>
              <a:t>Lasham</a:t>
            </a:r>
            <a:r>
              <a:rPr lang="en-GB" dirty="0" smtClean="0"/>
              <a:t> in a Southerly, </a:t>
            </a:r>
            <a:r>
              <a:rPr lang="en-GB" dirty="0" err="1" smtClean="0"/>
              <a:t>Nympsfield</a:t>
            </a:r>
            <a:r>
              <a:rPr lang="en-GB" dirty="0" smtClean="0"/>
              <a:t> in a SW breeze</a:t>
            </a:r>
          </a:p>
          <a:p>
            <a:pPr lvl="1"/>
            <a:r>
              <a:rPr lang="en-GB" dirty="0" smtClean="0"/>
              <a:t>Pure Uncertainty- showers or not, do you believe the met</a:t>
            </a:r>
          </a:p>
          <a:p>
            <a:r>
              <a:rPr lang="en-GB" dirty="0" smtClean="0"/>
              <a:t>End up with an earliest and latest time to start</a:t>
            </a:r>
          </a:p>
        </p:txBody>
      </p:sp>
    </p:spTree>
    <p:extLst>
      <p:ext uri="{BB962C8B-B14F-4D97-AF65-F5344CB8AC3E}">
        <p14:creationId xmlns:p14="http://schemas.microsoft.com/office/powerpoint/2010/main" val="27057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Conclusions: Keep</a:t>
            </a:r>
            <a:r>
              <a:rPr lang="en-GB" baseline="0" dirty="0" smtClean="0"/>
              <a:t> Adjusting, homing 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Keep thinking on the grid: Target time, Earliest/Latest</a:t>
            </a:r>
          </a:p>
          <a:p>
            <a:pPr lvl="1"/>
            <a:r>
              <a:rPr lang="en-GB" dirty="0" smtClean="0"/>
              <a:t>Go back to the met, sat pics especially</a:t>
            </a:r>
          </a:p>
          <a:p>
            <a:pPr lvl="1"/>
            <a:r>
              <a:rPr lang="en-GB" dirty="0" smtClean="0"/>
              <a:t>See how the day is developing compared with forecast</a:t>
            </a:r>
          </a:p>
          <a:p>
            <a:r>
              <a:rPr lang="en-GB" dirty="0" smtClean="0"/>
              <a:t>After launch, start to focus on target times</a:t>
            </a:r>
          </a:p>
          <a:p>
            <a:pPr lvl="1"/>
            <a:r>
              <a:rPr lang="en-GB" dirty="0" smtClean="0"/>
              <a:t>Is it as good, better or worse</a:t>
            </a:r>
          </a:p>
          <a:p>
            <a:pPr lvl="1"/>
            <a:r>
              <a:rPr lang="en-GB" dirty="0" smtClean="0"/>
              <a:t>Size up the competition, get into the pack, use them for information</a:t>
            </a:r>
          </a:p>
          <a:p>
            <a:pPr lvl="1"/>
            <a:r>
              <a:rPr lang="en-GB" dirty="0" smtClean="0"/>
              <a:t>If people go early or hang back, make your own decision don’t just follow</a:t>
            </a:r>
          </a:p>
          <a:p>
            <a:r>
              <a:rPr lang="en-GB" dirty="0" smtClean="0"/>
              <a:t>Keep your Nerve and don’t crack</a:t>
            </a:r>
          </a:p>
          <a:p>
            <a:pPr lvl="1"/>
            <a:r>
              <a:rPr lang="en-GB" dirty="0" smtClean="0"/>
              <a:t>Within a broad range any start time will be fine BUT</a:t>
            </a:r>
          </a:p>
          <a:p>
            <a:pPr lvl="1"/>
            <a:r>
              <a:rPr lang="en-GB" dirty="0" smtClean="0"/>
              <a:t>Just going can be a tactical blunder as those behind pick you off</a:t>
            </a:r>
          </a:p>
          <a:p>
            <a:r>
              <a:rPr lang="en-GB" dirty="0" smtClean="0"/>
              <a:t>When you decide to start, go tactical</a:t>
            </a:r>
          </a:p>
          <a:p>
            <a:pPr lvl="1"/>
            <a:r>
              <a:rPr lang="en-GB" dirty="0" smtClean="0"/>
              <a:t>Get into the very best position you can then start positively</a:t>
            </a:r>
          </a:p>
          <a:p>
            <a:pPr lvl="1"/>
            <a:r>
              <a:rPr lang="en-GB" dirty="0" smtClean="0"/>
              <a:t>Take 5 minutes, 10 max but no more: start time is more important than 100ft more!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004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and Out of a TP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891075"/>
              </p:ext>
            </p:extLst>
          </p:nvPr>
        </p:nvGraphicFramePr>
        <p:xfrm>
          <a:off x="1684210" y="1600200"/>
          <a:ext cx="601027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Worksheet" r:id="rId3" imgW="6010234" imgH="4572135" progId="Excel.Sheet.12">
                  <p:embed/>
                </p:oleObj>
              </mc:Choice>
              <mc:Fallback>
                <p:oleObj name="Worksheet" r:id="rId3" imgW="6010234" imgH="457213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4210" y="1600200"/>
                        <a:ext cx="6010275" cy="457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328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1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You can really gain and lose a lot!</a:t>
            </a:r>
          </a:p>
          <a:p>
            <a:pPr lvl="1"/>
            <a:r>
              <a:rPr lang="en-GB" dirty="0" smtClean="0"/>
              <a:t>Sharp turns at the TP with a breeze- plan early!</a:t>
            </a:r>
          </a:p>
          <a:p>
            <a:r>
              <a:rPr lang="en-GB" dirty="0" smtClean="0"/>
              <a:t>Keep flying through good air even close in</a:t>
            </a:r>
          </a:p>
          <a:p>
            <a:pPr lvl="1"/>
            <a:r>
              <a:rPr lang="en-GB" dirty="0" smtClean="0"/>
              <a:t>Just routing a little can have a big affect</a:t>
            </a:r>
          </a:p>
          <a:p>
            <a:pPr lvl="1"/>
            <a:r>
              <a:rPr lang="en-GB" dirty="0" smtClean="0"/>
              <a:t>Don’t fixate on the TP</a:t>
            </a:r>
          </a:p>
          <a:p>
            <a:r>
              <a:rPr lang="en-GB" dirty="0" smtClean="0"/>
              <a:t>Plan your route out as well as the way in</a:t>
            </a:r>
          </a:p>
          <a:p>
            <a:pPr lvl="1"/>
            <a:r>
              <a:rPr lang="en-GB" dirty="0" smtClean="0"/>
              <a:t>Situational Awareness: angles, distances, options</a:t>
            </a:r>
          </a:p>
          <a:p>
            <a:pPr lvl="1"/>
            <a:r>
              <a:rPr lang="en-GB" dirty="0" smtClean="0"/>
              <a:t>Think where you will go before you get to the TP</a:t>
            </a:r>
          </a:p>
          <a:p>
            <a:pPr lvl="1"/>
            <a:r>
              <a:rPr lang="en-GB" dirty="0" smtClean="0"/>
              <a:t>Clouds will look different- sun and wind angles</a:t>
            </a:r>
          </a:p>
          <a:p>
            <a:r>
              <a:rPr lang="en-GB" dirty="0" smtClean="0"/>
              <a:t>Remember to stay away from the ground!</a:t>
            </a:r>
          </a:p>
          <a:p>
            <a:pPr lvl="1"/>
            <a:r>
              <a:rPr lang="en-GB" dirty="0" smtClean="0"/>
              <a:t>It is fine going low round into wind TPs. </a:t>
            </a:r>
          </a:p>
          <a:p>
            <a:pPr lvl="1"/>
            <a:r>
              <a:rPr lang="en-GB" dirty="0" smtClean="0"/>
              <a:t>But don’t land or get into survival mode!</a:t>
            </a:r>
          </a:p>
        </p:txBody>
      </p:sp>
    </p:spTree>
    <p:extLst>
      <p:ext uri="{BB962C8B-B14F-4D97-AF65-F5344CB8AC3E}">
        <p14:creationId xmlns:p14="http://schemas.microsoft.com/office/powerpoint/2010/main" val="3607760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After the Break: Flight </a:t>
            </a:r>
            <a:r>
              <a:rPr lang="en-GB" dirty="0" smtClean="0"/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90240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Steve’s Flight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This was a good flight!</a:t>
            </a:r>
          </a:p>
          <a:p>
            <a:pPr lvl="1"/>
            <a:r>
              <a:rPr lang="en-GB" dirty="0" smtClean="0"/>
              <a:t>Big distance in difficult conditions, much of it pretty quick</a:t>
            </a:r>
          </a:p>
          <a:p>
            <a:r>
              <a:rPr lang="en-GB" dirty="0" smtClean="0"/>
              <a:t>Got slow for some key reasons</a:t>
            </a:r>
          </a:p>
          <a:p>
            <a:pPr lvl="1"/>
            <a:r>
              <a:rPr lang="en-GB" dirty="0" smtClean="0"/>
              <a:t>Spent more time in worse conditions </a:t>
            </a:r>
          </a:p>
          <a:p>
            <a:pPr lvl="2"/>
            <a:r>
              <a:rPr lang="en-GB" dirty="0" smtClean="0"/>
              <a:t>North was worse, final glide late in the day</a:t>
            </a:r>
          </a:p>
          <a:p>
            <a:pPr lvl="1"/>
            <a:r>
              <a:rPr lang="en-GB" dirty="0" smtClean="0"/>
              <a:t>Slow and cautious on the first run</a:t>
            </a:r>
          </a:p>
          <a:p>
            <a:pPr lvl="2"/>
            <a:r>
              <a:rPr lang="en-GB" dirty="0" smtClean="0"/>
              <a:t>Wandered off in ‘long flight mode’</a:t>
            </a:r>
          </a:p>
          <a:p>
            <a:pPr lvl="1"/>
            <a:r>
              <a:rPr lang="en-GB" dirty="0" smtClean="0"/>
              <a:t>Lots of weaving to search for lift</a:t>
            </a:r>
          </a:p>
          <a:p>
            <a:pPr lvl="1"/>
            <a:r>
              <a:rPr lang="en-GB" dirty="0" smtClean="0"/>
              <a:t>Was slow to get going again after low points</a:t>
            </a:r>
          </a:p>
          <a:p>
            <a:pPr lvl="1"/>
            <a:r>
              <a:rPr lang="en-GB" dirty="0" smtClean="0"/>
              <a:t>Was not able to find long runs in lift</a:t>
            </a:r>
          </a:p>
        </p:txBody>
      </p:sp>
    </p:spTree>
    <p:extLst>
      <p:ext uri="{BB962C8B-B14F-4D97-AF65-F5344CB8AC3E}">
        <p14:creationId xmlns:p14="http://schemas.microsoft.com/office/powerpoint/2010/main" val="1234071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473</TotalTime>
  <Words>680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Tw Cen MT</vt:lpstr>
      <vt:lpstr>Wingdings</vt:lpstr>
      <vt:lpstr>Wingdings 2</vt:lpstr>
      <vt:lpstr>Median</vt:lpstr>
      <vt:lpstr>Worksheet</vt:lpstr>
      <vt:lpstr>Going Faster</vt:lpstr>
      <vt:lpstr>Agenda</vt:lpstr>
      <vt:lpstr>Briefing</vt:lpstr>
      <vt:lpstr>Conclusions: Plan in Brifing</vt:lpstr>
      <vt:lpstr>Conclusions: Keep Adjusting, homing in</vt:lpstr>
      <vt:lpstr>In and Out of a TP</vt:lpstr>
      <vt:lpstr>Conclusions</vt:lpstr>
      <vt:lpstr>Intermission</vt:lpstr>
      <vt:lpstr>Steve’s Flight</vt:lpstr>
      <vt:lpstr>Steve’s What to Do</vt:lpstr>
      <vt:lpstr>Regionals Day 3</vt:lpstr>
    </vt:vector>
  </TitlesOfParts>
  <Company>Reed Elsevier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32</cp:revision>
  <dcterms:created xsi:type="dcterms:W3CDTF">2013-10-21T15:59:33Z</dcterms:created>
  <dcterms:modified xsi:type="dcterms:W3CDTF">2013-11-16T10:38:57Z</dcterms:modified>
</cp:coreProperties>
</file>