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60" r:id="rId1"/>
  </p:sldMasterIdLst>
  <p:sldIdLst>
    <p:sldId id="256" r:id="rId2"/>
    <p:sldId id="267" r:id="rId3"/>
    <p:sldId id="277" r:id="rId4"/>
    <p:sldId id="276" r:id="rId5"/>
    <p:sldId id="278" r:id="rId6"/>
    <p:sldId id="280" r:id="rId7"/>
    <p:sldId id="281" r:id="rId8"/>
    <p:sldId id="279" r:id="rId9"/>
    <p:sldId id="282" r:id="rId10"/>
    <p:sldId id="28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75" autoAdjust="0"/>
    <p:restoredTop sz="86486" autoAdjust="0"/>
  </p:normalViewPr>
  <p:slideViewPr>
    <p:cSldViewPr>
      <p:cViewPr varScale="1">
        <p:scale>
          <a:sx n="102" d="100"/>
          <a:sy n="102" d="100"/>
        </p:scale>
        <p:origin x="84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9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pic>
        <p:nvPicPr>
          <p:cNvPr id="2050" name="Picture 2" descr="C:\Users\johnstone\Documents\ewj\G9 Lasham 200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155017"/>
            <a:ext cx="9180512" cy="6120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F1A4F99-E60B-4BEF-8694-CC0521BD7B6B}" type="datetimeFigureOut">
              <a:rPr lang="en-GB" smtClean="0"/>
              <a:t>04/07/2015</a:t>
            </a:fld>
            <a:endParaRPr lang="en-GB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04/07/2015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8B97-5010-46A5-871E-54A7D039E979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F1A4F99-E60B-4BEF-8694-CC0521BD7B6B}" type="datetimeFigureOut">
              <a:rPr lang="en-GB" smtClean="0"/>
              <a:t>04/07/2015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C278B97-5010-46A5-871E-54A7D039E979}" type="slidenum">
              <a:rPr lang="en-GB" smtClean="0"/>
              <a:t>‹#›</a:t>
            </a:fld>
            <a:endParaRPr lang="en-GB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04/07/2015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04/07/2015</a:t>
            </a:fld>
            <a:endParaRPr lang="en-GB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F1A4F99-E60B-4BEF-8694-CC0521BD7B6B}" type="datetimeFigureOut">
              <a:rPr lang="en-GB" smtClean="0"/>
              <a:t>04/07/2015</a:t>
            </a:fld>
            <a:endParaRPr lang="en-GB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C278B97-5010-46A5-871E-54A7D039E97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F1A4F99-E60B-4BEF-8694-CC0521BD7B6B}" type="datetimeFigureOut">
              <a:rPr lang="en-GB" smtClean="0"/>
              <a:t>04/07/2015</a:t>
            </a:fld>
            <a:endParaRPr lang="en-GB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C278B97-5010-46A5-871E-54A7D039E97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04/07/2015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04/07/2015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04/07/2015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F1A4F99-E60B-4BEF-8694-CC0521BD7B6B}" type="datetimeFigureOut">
              <a:rPr lang="en-GB" smtClean="0"/>
              <a:t>04/07/2015</a:t>
            </a:fld>
            <a:endParaRPr lang="en-GB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F1A4F99-E60B-4BEF-8694-CC0521BD7B6B}" type="datetimeFigureOut">
              <a:rPr lang="en-GB" smtClean="0"/>
              <a:t>04/07/2015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1" r:id="rId1"/>
    <p:sldLayoutId id="2147484262" r:id="rId2"/>
    <p:sldLayoutId id="2147484263" r:id="rId3"/>
    <p:sldLayoutId id="2147484264" r:id="rId4"/>
    <p:sldLayoutId id="2147484265" r:id="rId5"/>
    <p:sldLayoutId id="2147484266" r:id="rId6"/>
    <p:sldLayoutId id="2147484267" r:id="rId7"/>
    <p:sldLayoutId id="2147484268" r:id="rId8"/>
    <p:sldLayoutId id="2147484269" r:id="rId9"/>
    <p:sldLayoutId id="2147484270" r:id="rId10"/>
    <p:sldLayoutId id="21474842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b="1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b="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3"/>
        </a:buClr>
        <a:buSzPct val="75000"/>
        <a:buFont typeface="Wingdings"/>
        <a:buChar char=""/>
        <a:defRPr kumimoji="0" sz="2300" kern="1200">
          <a:solidFill>
            <a:schemeClr val="accent3">
              <a:lumMod val="75000"/>
            </a:schemeClr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4"/>
        </a:buClr>
        <a:buSzPct val="75000"/>
        <a:buFont typeface="Wingdings"/>
        <a:buChar char=""/>
        <a:defRPr kumimoji="0" sz="20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5"/>
        </a:buClr>
        <a:buSzPct val="65000"/>
        <a:buFont typeface="Wingdings"/>
        <a:buChar char=""/>
        <a:defRPr kumimoji="0" sz="20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Flying Competitions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Preparing Mentally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528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Start Times: </a:t>
            </a:r>
            <a:r>
              <a:rPr lang="en-GB" dirty="0" smtClean="0"/>
              <a:t>Keep</a:t>
            </a:r>
            <a:r>
              <a:rPr lang="en-GB" baseline="0" dirty="0" smtClean="0"/>
              <a:t> Adjusting, homing in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Keep thinking on the grid: Target time, Earliest/Latest</a:t>
            </a:r>
          </a:p>
          <a:p>
            <a:pPr lvl="1"/>
            <a:r>
              <a:rPr lang="en-GB" dirty="0" smtClean="0"/>
              <a:t>Go back to the met, sat pics especially</a:t>
            </a:r>
          </a:p>
          <a:p>
            <a:pPr lvl="1"/>
            <a:r>
              <a:rPr lang="en-GB" dirty="0" smtClean="0"/>
              <a:t>See how the day is developing compared with forecast</a:t>
            </a:r>
          </a:p>
          <a:p>
            <a:r>
              <a:rPr lang="en-GB" dirty="0" smtClean="0"/>
              <a:t>After launch, start to focus on target times</a:t>
            </a:r>
          </a:p>
          <a:p>
            <a:pPr lvl="1"/>
            <a:r>
              <a:rPr lang="en-GB" dirty="0" smtClean="0"/>
              <a:t>Are conditions </a:t>
            </a:r>
            <a:r>
              <a:rPr lang="en-GB" dirty="0" smtClean="0"/>
              <a:t>as good, better or </a:t>
            </a:r>
            <a:r>
              <a:rPr lang="en-GB" dirty="0" smtClean="0"/>
              <a:t>worse than forecast</a:t>
            </a:r>
            <a:endParaRPr lang="en-GB" dirty="0" smtClean="0"/>
          </a:p>
          <a:p>
            <a:pPr lvl="1"/>
            <a:r>
              <a:rPr lang="en-GB" dirty="0" smtClean="0"/>
              <a:t>Size up the competition, get into the pack, use them for information</a:t>
            </a:r>
          </a:p>
          <a:p>
            <a:pPr lvl="1"/>
            <a:r>
              <a:rPr lang="en-GB" dirty="0" smtClean="0"/>
              <a:t>If people go early or hang back, make your own decision don’t just follow</a:t>
            </a:r>
          </a:p>
          <a:p>
            <a:r>
              <a:rPr lang="en-GB" dirty="0" smtClean="0"/>
              <a:t>Keep your Nerve and don’t crack</a:t>
            </a:r>
          </a:p>
          <a:p>
            <a:pPr lvl="1"/>
            <a:r>
              <a:rPr lang="en-GB" dirty="0" smtClean="0"/>
              <a:t>Within a broad range any start time will be fine BUT</a:t>
            </a:r>
          </a:p>
          <a:p>
            <a:pPr lvl="1"/>
            <a:r>
              <a:rPr lang="en-GB" dirty="0" smtClean="0"/>
              <a:t>Just going can be a tactical blunder as those behind pick you off</a:t>
            </a:r>
          </a:p>
          <a:p>
            <a:r>
              <a:rPr lang="en-GB" dirty="0" smtClean="0"/>
              <a:t>When you decide to start, go tactical</a:t>
            </a:r>
          </a:p>
          <a:p>
            <a:pPr lvl="1"/>
            <a:r>
              <a:rPr lang="en-GB" dirty="0" smtClean="0"/>
              <a:t>Get into the very best position you can then start positively</a:t>
            </a:r>
          </a:p>
          <a:p>
            <a:pPr lvl="1"/>
            <a:r>
              <a:rPr lang="en-GB" dirty="0" smtClean="0"/>
              <a:t>Take 5 minutes, 10 max </a:t>
            </a:r>
            <a:r>
              <a:rPr lang="en-GB" dirty="0" smtClean="0"/>
              <a:t>if you need to: </a:t>
            </a:r>
          </a:p>
          <a:p>
            <a:pPr lvl="2"/>
            <a:r>
              <a:rPr lang="en-GB" dirty="0" smtClean="0"/>
              <a:t>The time you start is </a:t>
            </a:r>
            <a:r>
              <a:rPr lang="en-GB" dirty="0" smtClean="0"/>
              <a:t>more important than </a:t>
            </a:r>
            <a:r>
              <a:rPr lang="en-GB" dirty="0" smtClean="0"/>
              <a:t>gaining the last 100ft!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7304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Competition Flying Reality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Mental Strengths shows in Physical Results</a:t>
            </a:r>
          </a:p>
          <a:p>
            <a:r>
              <a:rPr lang="en-GB" dirty="0" smtClean="0"/>
              <a:t>Visualisation: what and how</a:t>
            </a:r>
          </a:p>
          <a:p>
            <a:r>
              <a:rPr lang="en-GB" dirty="0" smtClean="0"/>
              <a:t>All Down to You</a:t>
            </a:r>
            <a:r>
              <a:rPr lang="en-GB" dirty="0" smtClean="0"/>
              <a:t>!</a:t>
            </a:r>
          </a:p>
          <a:p>
            <a:endParaRPr lang="en-GB" dirty="0"/>
          </a:p>
          <a:p>
            <a:r>
              <a:rPr lang="en-GB" dirty="0" smtClean="0"/>
              <a:t>Start Times</a:t>
            </a:r>
            <a:endParaRPr lang="en-GB" dirty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82671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PP       PPP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Proper</a:t>
            </a:r>
            <a:endParaRPr lang="en-GB" dirty="0" smtClean="0"/>
          </a:p>
          <a:p>
            <a:r>
              <a:rPr lang="en-GB" dirty="0" smtClean="0"/>
              <a:t>Preparation </a:t>
            </a:r>
          </a:p>
          <a:p>
            <a:r>
              <a:rPr lang="en-GB" dirty="0" smtClean="0"/>
              <a:t>Prevents</a:t>
            </a:r>
            <a:endParaRPr lang="en-GB" dirty="0" smtClean="0"/>
          </a:p>
          <a:p>
            <a:r>
              <a:rPr lang="en-GB" dirty="0" smtClean="0"/>
              <a:t>Poor</a:t>
            </a:r>
          </a:p>
          <a:p>
            <a:r>
              <a:rPr lang="en-GB" dirty="0" smtClean="0"/>
              <a:t>Performance</a:t>
            </a:r>
          </a:p>
          <a:p>
            <a:endParaRPr lang="en-GB" dirty="0"/>
          </a:p>
          <a:p>
            <a:r>
              <a:rPr lang="en-GB" dirty="0" smtClean="0"/>
              <a:t>Physical preparations give you a chance</a:t>
            </a:r>
          </a:p>
          <a:p>
            <a:r>
              <a:rPr lang="en-GB" dirty="0" smtClean="0"/>
              <a:t>Mental preparations make the difference</a:t>
            </a:r>
            <a:endParaRPr lang="en-GB" dirty="0"/>
          </a:p>
        </p:txBody>
      </p:sp>
      <p:sp>
        <p:nvSpPr>
          <p:cNvPr id="9" name="Right Arrow 8"/>
          <p:cNvSpPr/>
          <p:nvPr/>
        </p:nvSpPr>
        <p:spPr>
          <a:xfrm>
            <a:off x="1331640" y="48158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21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Prepare Mentally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What Makes Top Class Performances</a:t>
            </a:r>
          </a:p>
          <a:p>
            <a:pPr lvl="1"/>
            <a:r>
              <a:rPr lang="en-GB" dirty="0" smtClean="0"/>
              <a:t>Great Hands on Stick Flying</a:t>
            </a:r>
          </a:p>
          <a:p>
            <a:pPr lvl="1"/>
            <a:r>
              <a:rPr lang="en-GB" dirty="0" smtClean="0"/>
              <a:t>Good Tactical Decisions</a:t>
            </a:r>
          </a:p>
          <a:p>
            <a:pPr lvl="1"/>
            <a:r>
              <a:rPr lang="en-GB" dirty="0" smtClean="0"/>
              <a:t>Balanced of Risk and Attack</a:t>
            </a:r>
          </a:p>
          <a:p>
            <a:pPr lvl="1"/>
            <a:r>
              <a:rPr lang="en-GB" dirty="0" smtClean="0"/>
              <a:t>A bit of luck</a:t>
            </a:r>
          </a:p>
          <a:p>
            <a:r>
              <a:rPr lang="en-GB" dirty="0" smtClean="0"/>
              <a:t>What Makes a Fun Competition</a:t>
            </a:r>
          </a:p>
          <a:p>
            <a:pPr lvl="1"/>
            <a:r>
              <a:rPr lang="en-GB" dirty="0" smtClean="0"/>
              <a:t>Get round most of the tasks</a:t>
            </a:r>
          </a:p>
          <a:p>
            <a:pPr lvl="1"/>
            <a:r>
              <a:rPr lang="en-GB" dirty="0" smtClean="0"/>
              <a:t>Fly to your potential</a:t>
            </a:r>
          </a:p>
          <a:p>
            <a:pPr lvl="1"/>
            <a:r>
              <a:rPr lang="en-GB" dirty="0" smtClean="0"/>
              <a:t>Enjoy the Flying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Where does this Come From?</a:t>
            </a:r>
          </a:p>
          <a:p>
            <a:pPr lvl="1"/>
            <a:r>
              <a:rPr lang="en-GB" dirty="0" smtClean="0"/>
              <a:t>No distractions, just focus</a:t>
            </a:r>
          </a:p>
          <a:p>
            <a:pPr lvl="1"/>
            <a:r>
              <a:rPr lang="en-GB" dirty="0" smtClean="0"/>
              <a:t>No snap judgements, changes</a:t>
            </a:r>
          </a:p>
          <a:p>
            <a:pPr lvl="1"/>
            <a:r>
              <a:rPr lang="en-GB" dirty="0" smtClean="0"/>
              <a:t>No panic when low or yahoo when high</a:t>
            </a:r>
          </a:p>
          <a:p>
            <a:pPr lvl="1"/>
            <a:r>
              <a:rPr lang="en-GB" dirty="0" smtClean="0"/>
              <a:t>Need less because of above</a:t>
            </a:r>
          </a:p>
          <a:p>
            <a:r>
              <a:rPr lang="en-GB" dirty="0" smtClean="0"/>
              <a:t>What makes a relaxed competition</a:t>
            </a:r>
          </a:p>
          <a:p>
            <a:pPr lvl="1"/>
            <a:r>
              <a:rPr lang="en-GB" dirty="0" smtClean="0"/>
              <a:t>Accept land-outs if/when</a:t>
            </a:r>
          </a:p>
          <a:p>
            <a:pPr lvl="1"/>
            <a:r>
              <a:rPr lang="en-GB" dirty="0" smtClean="0"/>
              <a:t>Fly in comp as if in practice</a:t>
            </a:r>
          </a:p>
          <a:p>
            <a:pPr lvl="1"/>
            <a:r>
              <a:rPr lang="en-GB" dirty="0" smtClean="0"/>
              <a:t>Stress free, fun days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GB" dirty="0" smtClean="0"/>
              <a:t>Physical Outcomes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/>
              <a:t>State of Mind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315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Visualisation: The Technique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Think yourself through a situation </a:t>
            </a:r>
          </a:p>
          <a:p>
            <a:pPr lvl="1"/>
            <a:r>
              <a:rPr lang="en-GB" dirty="0" smtClean="0"/>
              <a:t>Just taking off on a difficult day</a:t>
            </a:r>
          </a:p>
          <a:p>
            <a:pPr lvl="1"/>
            <a:r>
              <a:rPr lang="en-GB" dirty="0" smtClean="0"/>
              <a:t>Getting low </a:t>
            </a:r>
            <a:r>
              <a:rPr lang="en-GB" dirty="0" smtClean="0"/>
              <a:t>at the furthest point of the flight</a:t>
            </a:r>
            <a:endParaRPr lang="en-GB" dirty="0" smtClean="0"/>
          </a:p>
          <a:p>
            <a:r>
              <a:rPr lang="en-GB" dirty="0" smtClean="0"/>
              <a:t>Find a comfortable outcome</a:t>
            </a:r>
          </a:p>
          <a:p>
            <a:pPr lvl="1"/>
            <a:r>
              <a:rPr lang="en-GB" dirty="0" smtClean="0"/>
              <a:t>We came here to fly so lets crack on</a:t>
            </a:r>
          </a:p>
          <a:p>
            <a:pPr lvl="1"/>
            <a:r>
              <a:rPr lang="en-GB" dirty="0" smtClean="0"/>
              <a:t>Just like a </a:t>
            </a:r>
            <a:r>
              <a:rPr lang="en-GB" dirty="0" smtClean="0"/>
              <a:t>winch launch, get away </a:t>
            </a:r>
            <a:r>
              <a:rPr lang="en-GB" dirty="0" smtClean="0"/>
              <a:t>from over </a:t>
            </a:r>
            <a:r>
              <a:rPr lang="en-GB" dirty="0" smtClean="0"/>
              <a:t>the field</a:t>
            </a:r>
          </a:p>
          <a:p>
            <a:r>
              <a:rPr lang="en-GB" dirty="0" smtClean="0"/>
              <a:t>Short-circuit the process if it happens</a:t>
            </a:r>
          </a:p>
          <a:p>
            <a:pPr lvl="1"/>
            <a:r>
              <a:rPr lang="en-GB" dirty="0" smtClean="0"/>
              <a:t>Don’t have to work through the </a:t>
            </a:r>
            <a:r>
              <a:rPr lang="en-GB" dirty="0" smtClean="0"/>
              <a:t>angst at </a:t>
            </a:r>
            <a:r>
              <a:rPr lang="en-GB" dirty="0" smtClean="0"/>
              <a:t>the time</a:t>
            </a:r>
          </a:p>
          <a:p>
            <a:pPr lvl="1"/>
            <a:r>
              <a:rPr lang="en-GB" dirty="0" smtClean="0"/>
              <a:t>Just move straight towards the </a:t>
            </a:r>
            <a:r>
              <a:rPr lang="en-GB" dirty="0" smtClean="0"/>
              <a:t>outcome</a:t>
            </a:r>
            <a:r>
              <a:rPr lang="en-GB" dirty="0" smtClean="0"/>
              <a:t>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5097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Examples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You are winning the competition going into the last day</a:t>
            </a:r>
          </a:p>
          <a:p>
            <a:pPr lvl="1"/>
            <a:r>
              <a:rPr lang="en-GB" dirty="0"/>
              <a:t>Worked so hard to get to this position, don’t blow it!</a:t>
            </a:r>
          </a:p>
          <a:p>
            <a:pPr lvl="1"/>
            <a:r>
              <a:rPr lang="en-GB" dirty="0"/>
              <a:t>Pressure and tension, difficulty sleeping, worry about the opposition!</a:t>
            </a:r>
          </a:p>
          <a:p>
            <a:pPr lvl="1"/>
            <a:r>
              <a:rPr lang="en-GB" dirty="0">
                <a:solidFill>
                  <a:schemeClr val="accent3">
                    <a:lumMod val="75000"/>
                  </a:schemeClr>
                </a:solidFill>
              </a:rPr>
              <a:t>But they have had the whole competition to get ahead and failed!</a:t>
            </a:r>
          </a:p>
          <a:p>
            <a:pPr lvl="1"/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Relax and enjoy, keep doing what got you to this position!</a:t>
            </a:r>
          </a:p>
          <a:p>
            <a:r>
              <a:rPr lang="en-GB" dirty="0" smtClean="0"/>
              <a:t>Difficult </a:t>
            </a:r>
            <a:r>
              <a:rPr lang="en-GB" dirty="0" smtClean="0"/>
              <a:t>day, you get caught low before the start</a:t>
            </a:r>
          </a:p>
          <a:p>
            <a:pPr lvl="1"/>
            <a:r>
              <a:rPr lang="en-GB" dirty="0" smtClean="0"/>
              <a:t>Think of </a:t>
            </a:r>
            <a:r>
              <a:rPr lang="en-GB" dirty="0" smtClean="0"/>
              <a:t>being at </a:t>
            </a:r>
            <a:r>
              <a:rPr lang="en-GB" dirty="0" smtClean="0"/>
              <a:t>800ft watching the pack start the task</a:t>
            </a:r>
          </a:p>
          <a:p>
            <a:pPr lvl="1"/>
            <a:r>
              <a:rPr lang="en-GB" dirty="0" smtClean="0"/>
              <a:t>Work through the frustration, concern, tension</a:t>
            </a:r>
          </a:p>
          <a:p>
            <a:pPr lvl="1"/>
            <a:r>
              <a:rPr lang="en-GB" dirty="0" smtClean="0">
                <a:solidFill>
                  <a:schemeClr val="accent3">
                    <a:lumMod val="75000"/>
                  </a:schemeClr>
                </a:solidFill>
              </a:rPr>
              <a:t>But the result is based on elapsed time not start time</a:t>
            </a:r>
          </a:p>
          <a:p>
            <a:pPr lvl="1"/>
            <a: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  <a:t>Calmly climb up or relight, start when you can get to the next </a:t>
            </a:r>
            <a: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  <a:t>thermal</a:t>
            </a:r>
            <a:endParaRPr lang="en-GB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6015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Visualisation for Maximum Fun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Forecast showers and a tough task you don’t want to do</a:t>
            </a:r>
          </a:p>
          <a:p>
            <a:pPr lvl="1"/>
            <a:r>
              <a:rPr lang="en-GB" dirty="0" smtClean="0"/>
              <a:t>On the grid with a difficult sky, in the zone and an option to start</a:t>
            </a:r>
          </a:p>
          <a:p>
            <a:pPr lvl="1"/>
            <a:r>
              <a:rPr lang="en-GB" dirty="0" smtClean="0"/>
              <a:t>Hear the vibes from others, cant imagine getting round the task</a:t>
            </a:r>
          </a:p>
          <a:p>
            <a:pPr lvl="1"/>
            <a:r>
              <a:rPr lang="en-GB" dirty="0" smtClean="0">
                <a:solidFill>
                  <a:schemeClr val="accent3">
                    <a:lumMod val="75000"/>
                  </a:schemeClr>
                </a:solidFill>
              </a:rPr>
              <a:t>But the kit is ready, the crew primed, fuel in the tank</a:t>
            </a:r>
          </a:p>
          <a:p>
            <a:pPr lvl="1"/>
            <a: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  <a:t>Choose the time to go carefully and tick off each field as you leave it!</a:t>
            </a:r>
          </a:p>
          <a:p>
            <a:r>
              <a:rPr lang="en-GB" dirty="0" smtClean="0"/>
              <a:t>You are low and over a bad field with a weak thermal</a:t>
            </a:r>
          </a:p>
          <a:p>
            <a:pPr lvl="1"/>
            <a:r>
              <a:rPr lang="en-GB" dirty="0" smtClean="0"/>
              <a:t>Annoyed to lose time, worried about the field</a:t>
            </a:r>
          </a:p>
          <a:p>
            <a:pPr lvl="1"/>
            <a:r>
              <a:rPr lang="en-GB" dirty="0" smtClean="0"/>
              <a:t>Holding the stick too tight, fighting it not working it</a:t>
            </a:r>
          </a:p>
          <a:p>
            <a:pPr lvl="1"/>
            <a:r>
              <a:rPr lang="en-GB" dirty="0" smtClean="0">
                <a:solidFill>
                  <a:schemeClr val="accent3">
                    <a:lumMod val="75000"/>
                  </a:schemeClr>
                </a:solidFill>
              </a:rPr>
              <a:t>But you have climbed away from low many </a:t>
            </a:r>
            <a:r>
              <a:rPr lang="en-GB" dirty="0" err="1" smtClean="0">
                <a:solidFill>
                  <a:schemeClr val="accent3">
                    <a:lumMod val="75000"/>
                  </a:schemeClr>
                </a:solidFill>
              </a:rPr>
              <a:t>many</a:t>
            </a:r>
            <a:r>
              <a:rPr lang="en-GB" dirty="0" smtClean="0">
                <a:solidFill>
                  <a:schemeClr val="accent3">
                    <a:lumMod val="75000"/>
                  </a:schemeClr>
                </a:solidFill>
              </a:rPr>
              <a:t> times before</a:t>
            </a:r>
          </a:p>
          <a:p>
            <a:pPr lvl="1"/>
            <a: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  <a:t>Plan the best approach to the field, then relax on the stick and climb!</a:t>
            </a:r>
          </a:p>
        </p:txBody>
      </p:sp>
    </p:spTree>
    <p:extLst>
      <p:ext uri="{BB962C8B-B14F-4D97-AF65-F5344CB8AC3E}">
        <p14:creationId xmlns:p14="http://schemas.microsoft.com/office/powerpoint/2010/main" val="2021045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 Are All Individuals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What works for me may not work for you</a:t>
            </a:r>
          </a:p>
          <a:p>
            <a:pPr lvl="1"/>
            <a:r>
              <a:rPr lang="en-GB" dirty="0" smtClean="0"/>
              <a:t>Tricky conditions, working hard low, getting isolated- no </a:t>
            </a:r>
            <a:r>
              <a:rPr lang="en-GB" dirty="0" err="1" smtClean="0"/>
              <a:t>probs</a:t>
            </a:r>
            <a:endParaRPr lang="en-GB" dirty="0" smtClean="0"/>
          </a:p>
          <a:p>
            <a:pPr lvl="1"/>
            <a:r>
              <a:rPr lang="en-GB" dirty="0" smtClean="0"/>
              <a:t>Clear thinking at the start, irritation with gaggles- WIP</a:t>
            </a:r>
          </a:p>
          <a:p>
            <a:r>
              <a:rPr lang="en-GB" dirty="0" smtClean="0"/>
              <a:t>Find your own triggers and outcomes</a:t>
            </a:r>
          </a:p>
          <a:p>
            <a:pPr lvl="1"/>
            <a:r>
              <a:rPr lang="en-GB" dirty="0" smtClean="0"/>
              <a:t>What makes </a:t>
            </a:r>
            <a:r>
              <a:rPr lang="en-GB" b="1" dirty="0" smtClean="0"/>
              <a:t>you</a:t>
            </a:r>
            <a:r>
              <a:rPr lang="en-GB" dirty="0" smtClean="0"/>
              <a:t> get anxious</a:t>
            </a:r>
          </a:p>
          <a:p>
            <a:pPr lvl="1"/>
            <a:r>
              <a:rPr lang="en-GB" dirty="0" smtClean="0"/>
              <a:t>Where do </a:t>
            </a:r>
            <a:r>
              <a:rPr lang="en-GB" b="1" dirty="0" smtClean="0"/>
              <a:t>you</a:t>
            </a:r>
            <a:r>
              <a:rPr lang="en-GB" dirty="0" smtClean="0"/>
              <a:t> make mistakes </a:t>
            </a:r>
          </a:p>
          <a:p>
            <a:pPr lvl="1"/>
            <a:r>
              <a:rPr lang="en-GB" dirty="0" smtClean="0"/>
              <a:t>What is just plain annoying</a:t>
            </a:r>
          </a:p>
          <a:p>
            <a:r>
              <a:rPr lang="en-GB" dirty="0" smtClean="0"/>
              <a:t>The process is the same:</a:t>
            </a:r>
          </a:p>
          <a:p>
            <a:pPr lvl="1"/>
            <a:r>
              <a:rPr lang="en-GB" dirty="0" smtClean="0"/>
              <a:t>Visualise yourself in the situation</a:t>
            </a:r>
          </a:p>
          <a:p>
            <a:pPr lvl="1"/>
            <a:r>
              <a:rPr lang="en-GB" dirty="0" smtClean="0"/>
              <a:t>Think through the options and find the best outcomes</a:t>
            </a:r>
          </a:p>
          <a:p>
            <a:pPr lvl="1"/>
            <a:r>
              <a:rPr lang="en-GB" dirty="0" smtClean="0"/>
              <a:t>If it happens for real, cut straight to the outcome!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2760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Start Times: </a:t>
            </a:r>
            <a:r>
              <a:rPr lang="en-GB" dirty="0" smtClean="0"/>
              <a:t>Plan in </a:t>
            </a:r>
            <a:r>
              <a:rPr lang="en-GB" dirty="0" smtClean="0"/>
              <a:t>Briefing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Start by thinking how fast you might go</a:t>
            </a:r>
          </a:p>
          <a:p>
            <a:pPr lvl="1"/>
            <a:r>
              <a:rPr lang="en-GB" dirty="0" smtClean="0"/>
              <a:t>Go with your instincts.</a:t>
            </a:r>
          </a:p>
          <a:p>
            <a:pPr lvl="1"/>
            <a:r>
              <a:rPr lang="en-GB" dirty="0" smtClean="0"/>
              <a:t>Use the calculator as a cross reference</a:t>
            </a:r>
          </a:p>
          <a:p>
            <a:r>
              <a:rPr lang="en-GB" dirty="0" smtClean="0"/>
              <a:t>Straddle 3pm with the task duration</a:t>
            </a:r>
          </a:p>
          <a:p>
            <a:pPr lvl="1"/>
            <a:r>
              <a:rPr lang="en-GB" dirty="0" smtClean="0"/>
              <a:t>Vanilla day, max heating is 3pm, best part of the day</a:t>
            </a:r>
          </a:p>
          <a:p>
            <a:r>
              <a:rPr lang="en-GB" dirty="0" smtClean="0"/>
              <a:t>Then consider other factors</a:t>
            </a:r>
          </a:p>
          <a:p>
            <a:pPr lvl="1"/>
            <a:r>
              <a:rPr lang="en-GB" dirty="0" smtClean="0"/>
              <a:t>Incoming weather for earlier starts</a:t>
            </a:r>
          </a:p>
          <a:p>
            <a:pPr lvl="1"/>
            <a:r>
              <a:rPr lang="en-GB" dirty="0" smtClean="0"/>
              <a:t>End of Day affects; </a:t>
            </a:r>
            <a:r>
              <a:rPr lang="en-GB" dirty="0" err="1" smtClean="0"/>
              <a:t>Lasham</a:t>
            </a:r>
            <a:r>
              <a:rPr lang="en-GB" dirty="0" smtClean="0"/>
              <a:t> in a Southerly, </a:t>
            </a:r>
            <a:r>
              <a:rPr lang="en-GB" dirty="0" err="1" smtClean="0"/>
              <a:t>Nympsfield</a:t>
            </a:r>
            <a:r>
              <a:rPr lang="en-GB" dirty="0" smtClean="0"/>
              <a:t> in a SW breeze</a:t>
            </a:r>
          </a:p>
          <a:p>
            <a:pPr lvl="1"/>
            <a:r>
              <a:rPr lang="en-GB" dirty="0" smtClean="0"/>
              <a:t>Pure Uncertainty- showers or not, do you believe the met</a:t>
            </a:r>
          </a:p>
          <a:p>
            <a:r>
              <a:rPr lang="en-GB" dirty="0" smtClean="0"/>
              <a:t>End up with an earliest and latest time to start</a:t>
            </a:r>
          </a:p>
        </p:txBody>
      </p:sp>
    </p:spTree>
    <p:extLst>
      <p:ext uri="{BB962C8B-B14F-4D97-AF65-F5344CB8AC3E}">
        <p14:creationId xmlns:p14="http://schemas.microsoft.com/office/powerpoint/2010/main" val="244983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982</TotalTime>
  <Words>797</Words>
  <Application>Microsoft Office PowerPoint</Application>
  <PresentationFormat>On-screen Show (4:3)</PresentationFormat>
  <Paragraphs>108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Tw Cen MT</vt:lpstr>
      <vt:lpstr>Wingdings</vt:lpstr>
      <vt:lpstr>Wingdings 2</vt:lpstr>
      <vt:lpstr>Median</vt:lpstr>
      <vt:lpstr>Flying Competitions</vt:lpstr>
      <vt:lpstr>Competition Flying Reality</vt:lpstr>
      <vt:lpstr>PP       PPP</vt:lpstr>
      <vt:lpstr>Why Prepare Mentally</vt:lpstr>
      <vt:lpstr>Visualisation: The Technique</vt:lpstr>
      <vt:lpstr>Some Examples</vt:lpstr>
      <vt:lpstr>Visualisation for Maximum Fun</vt:lpstr>
      <vt:lpstr>You Are All Individuals</vt:lpstr>
      <vt:lpstr>Start Times: Plan in Briefing</vt:lpstr>
      <vt:lpstr>Start Times: Keep Adjusting, homing in</vt:lpstr>
    </vt:vector>
  </TitlesOfParts>
  <Company>Reed Elsevier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Going Faster</dc:title>
  <dc:creator>Ed Johnston</dc:creator>
  <cp:lastModifiedBy>Ed W. Johnston</cp:lastModifiedBy>
  <cp:revision>79</cp:revision>
  <dcterms:created xsi:type="dcterms:W3CDTF">2013-10-21T15:59:33Z</dcterms:created>
  <dcterms:modified xsi:type="dcterms:W3CDTF">2015-07-04T10:32:47Z</dcterms:modified>
</cp:coreProperties>
</file>