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60" r:id="rId1"/>
  </p:sldMasterIdLst>
  <p:sldIdLst>
    <p:sldId id="256" r:id="rId2"/>
    <p:sldId id="267" r:id="rId3"/>
    <p:sldId id="276" r:id="rId4"/>
    <p:sldId id="277" r:id="rId5"/>
    <p:sldId id="281" r:id="rId6"/>
    <p:sldId id="282" r:id="rId7"/>
    <p:sldId id="278" r:id="rId8"/>
    <p:sldId id="280" r:id="rId9"/>
    <p:sldId id="28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75" autoAdjust="0"/>
    <p:restoredTop sz="94533" autoAdjust="0"/>
  </p:normalViewPr>
  <p:slideViewPr>
    <p:cSldViewPr>
      <p:cViewPr varScale="1">
        <p:scale>
          <a:sx n="69" d="100"/>
          <a:sy n="69" d="100"/>
        </p:scale>
        <p:origin x="17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49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4602009-3086-49D6-AD55-C5787C86ACF7}" type="doc">
      <dgm:prSet loTypeId="urn:microsoft.com/office/officeart/2005/8/layout/target3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GB"/>
        </a:p>
      </dgm:t>
    </dgm:pt>
    <dgm:pt modelId="{469CFF8E-A821-49FF-A0CE-B13882C29C8C}">
      <dgm:prSet phldrT="[Text]"/>
      <dgm:spPr/>
      <dgm:t>
        <a:bodyPr/>
        <a:lstStyle/>
        <a:p>
          <a:r>
            <a:rPr lang="en-GB" dirty="0" smtClean="0"/>
            <a:t>Glider and Trailer</a:t>
          </a:r>
          <a:endParaRPr lang="en-GB" dirty="0"/>
        </a:p>
      </dgm:t>
    </dgm:pt>
    <dgm:pt modelId="{30BCC373-CA19-4CA3-A369-A60D733FE1DA}" type="parTrans" cxnId="{1D15E430-E1A1-4922-8309-19AD1BFD4ABE}">
      <dgm:prSet/>
      <dgm:spPr/>
      <dgm:t>
        <a:bodyPr/>
        <a:lstStyle/>
        <a:p>
          <a:endParaRPr lang="en-GB"/>
        </a:p>
      </dgm:t>
    </dgm:pt>
    <dgm:pt modelId="{90552F87-8C9B-4D32-93A7-8CFE19F52BF7}" type="sibTrans" cxnId="{1D15E430-E1A1-4922-8309-19AD1BFD4ABE}">
      <dgm:prSet/>
      <dgm:spPr/>
      <dgm:t>
        <a:bodyPr/>
        <a:lstStyle/>
        <a:p>
          <a:endParaRPr lang="en-GB"/>
        </a:p>
      </dgm:t>
    </dgm:pt>
    <dgm:pt modelId="{84D21D70-B9C0-4241-95D7-0AF88898417F}">
      <dgm:prSet phldrT="[Text]"/>
      <dgm:spPr/>
      <dgm:t>
        <a:bodyPr/>
        <a:lstStyle/>
        <a:p>
          <a:r>
            <a:rPr lang="en-GB" dirty="0" smtClean="0"/>
            <a:t>Ready for the Flight</a:t>
          </a:r>
          <a:endParaRPr lang="en-GB" dirty="0"/>
        </a:p>
      </dgm:t>
    </dgm:pt>
    <dgm:pt modelId="{96BCC6A9-D840-4E7A-B0FA-281DB877DF35}" type="parTrans" cxnId="{E9CAFBB7-E9F6-4695-B755-66477BE99836}">
      <dgm:prSet/>
      <dgm:spPr/>
      <dgm:t>
        <a:bodyPr/>
        <a:lstStyle/>
        <a:p>
          <a:endParaRPr lang="en-GB"/>
        </a:p>
      </dgm:t>
    </dgm:pt>
    <dgm:pt modelId="{A11F329D-010E-420F-8819-BB92EFBF13FB}" type="sibTrans" cxnId="{E9CAFBB7-E9F6-4695-B755-66477BE99836}">
      <dgm:prSet/>
      <dgm:spPr/>
      <dgm:t>
        <a:bodyPr/>
        <a:lstStyle/>
        <a:p>
          <a:endParaRPr lang="en-GB"/>
        </a:p>
      </dgm:t>
    </dgm:pt>
    <dgm:pt modelId="{EA019066-C2CD-4900-8BAD-9F10D514CFE5}">
      <dgm:prSet phldrT="[Text]"/>
      <dgm:spPr/>
      <dgm:t>
        <a:bodyPr/>
        <a:lstStyle/>
        <a:p>
          <a:r>
            <a:rPr lang="en-GB" dirty="0" smtClean="0"/>
            <a:t>Technical Equipment</a:t>
          </a:r>
          <a:endParaRPr lang="en-GB" dirty="0"/>
        </a:p>
      </dgm:t>
    </dgm:pt>
    <dgm:pt modelId="{774448BA-06C4-4629-A1DC-A98462C0A5D7}" type="parTrans" cxnId="{76CF391B-4D31-4474-AE40-FD15958B3CF5}">
      <dgm:prSet/>
      <dgm:spPr/>
      <dgm:t>
        <a:bodyPr/>
        <a:lstStyle/>
        <a:p>
          <a:endParaRPr lang="en-GB"/>
        </a:p>
      </dgm:t>
    </dgm:pt>
    <dgm:pt modelId="{C3F85C48-9BC0-4E00-83FA-4CC26291CBBB}" type="sibTrans" cxnId="{76CF391B-4D31-4474-AE40-FD15958B3CF5}">
      <dgm:prSet/>
      <dgm:spPr/>
      <dgm:t>
        <a:bodyPr/>
        <a:lstStyle/>
        <a:p>
          <a:endParaRPr lang="en-GB"/>
        </a:p>
      </dgm:t>
    </dgm:pt>
    <dgm:pt modelId="{06F9D444-66EA-4BFA-B43F-B92D892D4EDD}">
      <dgm:prSet phldrT="[Text]"/>
      <dgm:spPr/>
      <dgm:t>
        <a:bodyPr/>
        <a:lstStyle/>
        <a:p>
          <a:r>
            <a:rPr lang="en-GB" dirty="0" smtClean="0"/>
            <a:t>Loggers, Airspace, Turn Points, Maps</a:t>
          </a:r>
          <a:endParaRPr lang="en-GB" dirty="0"/>
        </a:p>
      </dgm:t>
    </dgm:pt>
    <dgm:pt modelId="{51441C29-96B4-42A9-A708-305585E1B073}" type="parTrans" cxnId="{4703A8B9-D1A7-4732-B3DB-4A269C96828E}">
      <dgm:prSet/>
      <dgm:spPr/>
      <dgm:t>
        <a:bodyPr/>
        <a:lstStyle/>
        <a:p>
          <a:endParaRPr lang="en-GB"/>
        </a:p>
      </dgm:t>
    </dgm:pt>
    <dgm:pt modelId="{0E5D5580-C3BD-4141-B3A3-19DE361C5F31}" type="sibTrans" cxnId="{4703A8B9-D1A7-4732-B3DB-4A269C96828E}">
      <dgm:prSet/>
      <dgm:spPr/>
      <dgm:t>
        <a:bodyPr/>
        <a:lstStyle/>
        <a:p>
          <a:endParaRPr lang="en-GB"/>
        </a:p>
      </dgm:t>
    </dgm:pt>
    <dgm:pt modelId="{C665D3F2-91C7-4806-A3B6-988D074A84D9}">
      <dgm:prSet phldrT="[Text]"/>
      <dgm:spPr/>
      <dgm:t>
        <a:bodyPr/>
        <a:lstStyle/>
        <a:p>
          <a:r>
            <a:rPr lang="en-GB" dirty="0" smtClean="0"/>
            <a:t>Daily Routine</a:t>
          </a:r>
          <a:endParaRPr lang="en-GB" dirty="0"/>
        </a:p>
      </dgm:t>
    </dgm:pt>
    <dgm:pt modelId="{61280DFE-A64F-4CFC-A3B6-6974CE33BC63}" type="parTrans" cxnId="{0D19B7A5-9198-4E9C-A95A-3EEA0591A0F9}">
      <dgm:prSet/>
      <dgm:spPr/>
      <dgm:t>
        <a:bodyPr/>
        <a:lstStyle/>
        <a:p>
          <a:endParaRPr lang="en-GB"/>
        </a:p>
      </dgm:t>
    </dgm:pt>
    <dgm:pt modelId="{92DB27E8-5B9C-4151-9444-A118E42E24C1}" type="sibTrans" cxnId="{0D19B7A5-9198-4E9C-A95A-3EEA0591A0F9}">
      <dgm:prSet/>
      <dgm:spPr/>
      <dgm:t>
        <a:bodyPr/>
        <a:lstStyle/>
        <a:p>
          <a:endParaRPr lang="en-GB"/>
        </a:p>
      </dgm:t>
    </dgm:pt>
    <dgm:pt modelId="{1F91CF13-BD60-4DE7-AFDC-AACF1ABE3F4C}">
      <dgm:prSet phldrT="[Text]"/>
      <dgm:spPr/>
      <dgm:t>
        <a:bodyPr/>
        <a:lstStyle/>
        <a:p>
          <a:r>
            <a:rPr lang="en-GB" dirty="0" smtClean="0"/>
            <a:t>How to get ready</a:t>
          </a:r>
          <a:endParaRPr lang="en-GB" dirty="0"/>
        </a:p>
      </dgm:t>
    </dgm:pt>
    <dgm:pt modelId="{C5786201-6CF3-49E2-B165-B69C3F7A18BE}" type="parTrans" cxnId="{A1452F69-3BEA-4A2F-9AB3-C053079F03D7}">
      <dgm:prSet/>
      <dgm:spPr/>
      <dgm:t>
        <a:bodyPr/>
        <a:lstStyle/>
        <a:p>
          <a:endParaRPr lang="en-GB"/>
        </a:p>
      </dgm:t>
    </dgm:pt>
    <dgm:pt modelId="{8034786F-3932-4847-BDEB-8BDACD1CDFEA}" type="sibTrans" cxnId="{A1452F69-3BEA-4A2F-9AB3-C053079F03D7}">
      <dgm:prSet/>
      <dgm:spPr/>
      <dgm:t>
        <a:bodyPr/>
        <a:lstStyle/>
        <a:p>
          <a:endParaRPr lang="en-GB"/>
        </a:p>
      </dgm:t>
    </dgm:pt>
    <dgm:pt modelId="{23D13B40-7045-4F36-9BEC-893E9733E0CF}">
      <dgm:prSet phldrT="[Text]"/>
      <dgm:spPr/>
      <dgm:t>
        <a:bodyPr/>
        <a:lstStyle/>
        <a:p>
          <a:r>
            <a:rPr lang="en-GB" dirty="0" smtClean="0"/>
            <a:t>Rules and Regulations</a:t>
          </a:r>
          <a:endParaRPr lang="en-GB" dirty="0"/>
        </a:p>
      </dgm:t>
    </dgm:pt>
    <dgm:pt modelId="{30C8B1B6-A750-411D-A569-CEB1EB3B13AC}" type="parTrans" cxnId="{91C3136A-C641-4F7A-B934-31328139276D}">
      <dgm:prSet/>
      <dgm:spPr/>
      <dgm:t>
        <a:bodyPr/>
        <a:lstStyle/>
        <a:p>
          <a:endParaRPr lang="en-GB"/>
        </a:p>
      </dgm:t>
    </dgm:pt>
    <dgm:pt modelId="{7267EC33-C0A4-488D-BE87-0047CCD205D8}" type="sibTrans" cxnId="{91C3136A-C641-4F7A-B934-31328139276D}">
      <dgm:prSet/>
      <dgm:spPr/>
      <dgm:t>
        <a:bodyPr/>
        <a:lstStyle/>
        <a:p>
          <a:endParaRPr lang="en-GB"/>
        </a:p>
      </dgm:t>
    </dgm:pt>
    <dgm:pt modelId="{28A1CB81-A269-437B-B0D4-9474F98F7E0C}">
      <dgm:prSet phldrT="[Text]"/>
      <dgm:spPr/>
      <dgm:t>
        <a:bodyPr/>
        <a:lstStyle/>
        <a:p>
          <a:r>
            <a:rPr lang="en-GB" dirty="0" smtClean="0"/>
            <a:t>Ready for the Retrieve</a:t>
          </a:r>
          <a:endParaRPr lang="en-GB" dirty="0"/>
        </a:p>
      </dgm:t>
    </dgm:pt>
    <dgm:pt modelId="{571F9AEE-6938-4111-98A1-2EA8F50F300E}" type="parTrans" cxnId="{614B95EE-E39F-446A-A749-E9E7A00BAE9B}">
      <dgm:prSet/>
      <dgm:spPr/>
      <dgm:t>
        <a:bodyPr/>
        <a:lstStyle/>
        <a:p>
          <a:endParaRPr lang="en-GB"/>
        </a:p>
      </dgm:t>
    </dgm:pt>
    <dgm:pt modelId="{1FD27969-0E7D-4A9B-8963-842CB747F943}" type="sibTrans" cxnId="{614B95EE-E39F-446A-A749-E9E7A00BAE9B}">
      <dgm:prSet/>
      <dgm:spPr/>
      <dgm:t>
        <a:bodyPr/>
        <a:lstStyle/>
        <a:p>
          <a:endParaRPr lang="en-GB"/>
        </a:p>
      </dgm:t>
    </dgm:pt>
    <dgm:pt modelId="{E3C21549-56F7-458D-AF6E-341D504F9C73}">
      <dgm:prSet phldrT="[Text]"/>
      <dgm:spPr/>
      <dgm:t>
        <a:bodyPr/>
        <a:lstStyle/>
        <a:p>
          <a:r>
            <a:rPr lang="en-GB" dirty="0" smtClean="0"/>
            <a:t>Know how to not spoil your day</a:t>
          </a:r>
          <a:endParaRPr lang="en-GB" dirty="0"/>
        </a:p>
      </dgm:t>
    </dgm:pt>
    <dgm:pt modelId="{846F631E-2FF5-40D0-BAFD-2984D2E735DF}" type="parTrans" cxnId="{F1DCDECD-A278-4568-94E6-8480A8BB87A1}">
      <dgm:prSet/>
      <dgm:spPr/>
      <dgm:t>
        <a:bodyPr/>
        <a:lstStyle/>
        <a:p>
          <a:endParaRPr lang="en-GB"/>
        </a:p>
      </dgm:t>
    </dgm:pt>
    <dgm:pt modelId="{F5A15CC0-BA9A-4FCC-ADEC-85463294A240}" type="sibTrans" cxnId="{F1DCDECD-A278-4568-94E6-8480A8BB87A1}">
      <dgm:prSet/>
      <dgm:spPr/>
      <dgm:t>
        <a:bodyPr/>
        <a:lstStyle/>
        <a:p>
          <a:endParaRPr lang="en-GB"/>
        </a:p>
      </dgm:t>
    </dgm:pt>
    <dgm:pt modelId="{440B890A-69FB-492E-90F5-BD1A653C0532}">
      <dgm:prSet phldrT="[Text]"/>
      <dgm:spPr/>
      <dgm:t>
        <a:bodyPr/>
        <a:lstStyle/>
        <a:p>
          <a:r>
            <a:rPr lang="en-GB" dirty="0" smtClean="0"/>
            <a:t>How to keep cool!</a:t>
          </a:r>
          <a:endParaRPr lang="en-GB" dirty="0"/>
        </a:p>
      </dgm:t>
    </dgm:pt>
    <dgm:pt modelId="{F13D2B74-105F-42A5-8C94-44F533294829}" type="parTrans" cxnId="{0107E345-B5C3-476B-9D30-BA101EA36EF4}">
      <dgm:prSet/>
      <dgm:spPr/>
      <dgm:t>
        <a:bodyPr/>
        <a:lstStyle/>
        <a:p>
          <a:endParaRPr lang="en-GB"/>
        </a:p>
      </dgm:t>
    </dgm:pt>
    <dgm:pt modelId="{E7CCC0C5-FD6E-4512-9331-6DDA002ED4FE}" type="sibTrans" cxnId="{0107E345-B5C3-476B-9D30-BA101EA36EF4}">
      <dgm:prSet/>
      <dgm:spPr/>
      <dgm:t>
        <a:bodyPr/>
        <a:lstStyle/>
        <a:p>
          <a:endParaRPr lang="en-GB"/>
        </a:p>
      </dgm:t>
    </dgm:pt>
    <dgm:pt modelId="{CE11289D-CEE7-4AF6-B25E-5B0017CAB643}" type="pres">
      <dgm:prSet presAssocID="{54602009-3086-49D6-AD55-C5787C86ACF7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420794E0-9761-45E4-901B-7A346879B71E}" type="pres">
      <dgm:prSet presAssocID="{469CFF8E-A821-49FF-A0CE-B13882C29C8C}" presName="circle1" presStyleLbl="node1" presStyleIdx="0" presStyleCnt="4"/>
      <dgm:spPr/>
    </dgm:pt>
    <dgm:pt modelId="{FBF48EE8-8F65-4CCA-8E02-EDE84DB0A11F}" type="pres">
      <dgm:prSet presAssocID="{469CFF8E-A821-49FF-A0CE-B13882C29C8C}" presName="space" presStyleCnt="0"/>
      <dgm:spPr/>
    </dgm:pt>
    <dgm:pt modelId="{FB90E8F9-8A3F-4BBE-A24D-A11718A1DDB5}" type="pres">
      <dgm:prSet presAssocID="{469CFF8E-A821-49FF-A0CE-B13882C29C8C}" presName="rect1" presStyleLbl="alignAcc1" presStyleIdx="0" presStyleCnt="4"/>
      <dgm:spPr/>
      <dgm:t>
        <a:bodyPr/>
        <a:lstStyle/>
        <a:p>
          <a:endParaRPr lang="en-GB"/>
        </a:p>
      </dgm:t>
    </dgm:pt>
    <dgm:pt modelId="{FFB5FDFD-3480-4368-88A1-7BB01E905B7A}" type="pres">
      <dgm:prSet presAssocID="{23D13B40-7045-4F36-9BEC-893E9733E0CF}" presName="vertSpace2" presStyleLbl="node1" presStyleIdx="0" presStyleCnt="4"/>
      <dgm:spPr/>
    </dgm:pt>
    <dgm:pt modelId="{5B98C684-8082-40DF-93CD-41D3AFF67B93}" type="pres">
      <dgm:prSet presAssocID="{23D13B40-7045-4F36-9BEC-893E9733E0CF}" presName="circle2" presStyleLbl="node1" presStyleIdx="1" presStyleCnt="4"/>
      <dgm:spPr/>
    </dgm:pt>
    <dgm:pt modelId="{0E72201B-D8C4-4174-B2A9-CFE3C214B88F}" type="pres">
      <dgm:prSet presAssocID="{23D13B40-7045-4F36-9BEC-893E9733E0CF}" presName="rect2" presStyleLbl="alignAcc1" presStyleIdx="1" presStyleCnt="4"/>
      <dgm:spPr/>
      <dgm:t>
        <a:bodyPr/>
        <a:lstStyle/>
        <a:p>
          <a:endParaRPr lang="en-GB"/>
        </a:p>
      </dgm:t>
    </dgm:pt>
    <dgm:pt modelId="{EFACCAB9-C15F-4C60-8E00-44F218A73D90}" type="pres">
      <dgm:prSet presAssocID="{EA019066-C2CD-4900-8BAD-9F10D514CFE5}" presName="vertSpace3" presStyleLbl="node1" presStyleIdx="1" presStyleCnt="4"/>
      <dgm:spPr/>
    </dgm:pt>
    <dgm:pt modelId="{A551BBB5-41C4-4457-AEE0-DE1265133A2F}" type="pres">
      <dgm:prSet presAssocID="{EA019066-C2CD-4900-8BAD-9F10D514CFE5}" presName="circle3" presStyleLbl="node1" presStyleIdx="2" presStyleCnt="4"/>
      <dgm:spPr/>
    </dgm:pt>
    <dgm:pt modelId="{F8815321-8B56-4C99-9B6D-F9A582CA0B67}" type="pres">
      <dgm:prSet presAssocID="{EA019066-C2CD-4900-8BAD-9F10D514CFE5}" presName="rect3" presStyleLbl="alignAcc1" presStyleIdx="2" presStyleCnt="4"/>
      <dgm:spPr/>
      <dgm:t>
        <a:bodyPr/>
        <a:lstStyle/>
        <a:p>
          <a:endParaRPr lang="en-GB"/>
        </a:p>
      </dgm:t>
    </dgm:pt>
    <dgm:pt modelId="{C434AD77-5969-4502-AB92-5D8C3AD5F826}" type="pres">
      <dgm:prSet presAssocID="{C665D3F2-91C7-4806-A3B6-988D074A84D9}" presName="vertSpace4" presStyleLbl="node1" presStyleIdx="2" presStyleCnt="4"/>
      <dgm:spPr/>
    </dgm:pt>
    <dgm:pt modelId="{5CCD2DE4-2B84-494E-8480-939FC351BCCD}" type="pres">
      <dgm:prSet presAssocID="{C665D3F2-91C7-4806-A3B6-988D074A84D9}" presName="circle4" presStyleLbl="node1" presStyleIdx="3" presStyleCnt="4"/>
      <dgm:spPr/>
    </dgm:pt>
    <dgm:pt modelId="{337A1810-919C-4C71-AD97-8277A04ED968}" type="pres">
      <dgm:prSet presAssocID="{C665D3F2-91C7-4806-A3B6-988D074A84D9}" presName="rect4" presStyleLbl="alignAcc1" presStyleIdx="3" presStyleCnt="4"/>
      <dgm:spPr/>
      <dgm:t>
        <a:bodyPr/>
        <a:lstStyle/>
        <a:p>
          <a:endParaRPr lang="en-GB"/>
        </a:p>
      </dgm:t>
    </dgm:pt>
    <dgm:pt modelId="{FF23882E-8A59-4251-89B2-E2F6065B8FD0}" type="pres">
      <dgm:prSet presAssocID="{469CFF8E-A821-49FF-A0CE-B13882C29C8C}" presName="rect1ParTx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32726AC-2D4D-406F-8B97-3C64E41B90F5}" type="pres">
      <dgm:prSet presAssocID="{469CFF8E-A821-49FF-A0CE-B13882C29C8C}" presName="rect1ChTx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F798C90-5C7F-429D-B4EE-07505E67551C}" type="pres">
      <dgm:prSet presAssocID="{23D13B40-7045-4F36-9BEC-893E9733E0CF}" presName="rect2ParTx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140DD00-DC73-44FD-9D39-7B5A86F466EE}" type="pres">
      <dgm:prSet presAssocID="{23D13B40-7045-4F36-9BEC-893E9733E0CF}" presName="rect2ChTx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D63CC85-5D8C-42C6-84FD-6FE8190E06C7}" type="pres">
      <dgm:prSet presAssocID="{EA019066-C2CD-4900-8BAD-9F10D514CFE5}" presName="rect3ParTx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81FC3BC-FC1A-4041-BE65-4C8531BA2673}" type="pres">
      <dgm:prSet presAssocID="{EA019066-C2CD-4900-8BAD-9F10D514CFE5}" presName="rect3ChTx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214FDF9-61F7-4148-8FF9-E8BF992D6220}" type="pres">
      <dgm:prSet presAssocID="{C665D3F2-91C7-4806-A3B6-988D074A84D9}" presName="rect4ParTx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521A01F-A3BB-4B8A-B3F8-EAB349197D0E}" type="pres">
      <dgm:prSet presAssocID="{C665D3F2-91C7-4806-A3B6-988D074A84D9}" presName="rect4ChTx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614B95EE-E39F-446A-A749-E9E7A00BAE9B}" srcId="{469CFF8E-A821-49FF-A0CE-B13882C29C8C}" destId="{28A1CB81-A269-437B-B0D4-9474F98F7E0C}" srcOrd="1" destOrd="0" parTransId="{571F9AEE-6938-4111-98A1-2EA8F50F300E}" sibTransId="{1FD27969-0E7D-4A9B-8963-842CB747F943}"/>
    <dgm:cxn modelId="{76CF391B-4D31-4474-AE40-FD15958B3CF5}" srcId="{54602009-3086-49D6-AD55-C5787C86ACF7}" destId="{EA019066-C2CD-4900-8BAD-9F10D514CFE5}" srcOrd="2" destOrd="0" parTransId="{774448BA-06C4-4629-A1DC-A98462C0A5D7}" sibTransId="{C3F85C48-9BC0-4E00-83FA-4CC26291CBBB}"/>
    <dgm:cxn modelId="{91537012-433C-48FB-8B7D-A2296F1FF938}" type="presOf" srcId="{1F91CF13-BD60-4DE7-AFDC-AACF1ABE3F4C}" destId="{4521A01F-A3BB-4B8A-B3F8-EAB349197D0E}" srcOrd="0" destOrd="0" presId="urn:microsoft.com/office/officeart/2005/8/layout/target3"/>
    <dgm:cxn modelId="{CD7964CF-CB95-4965-BA93-39D29CBE4DA1}" type="presOf" srcId="{EA019066-C2CD-4900-8BAD-9F10D514CFE5}" destId="{9D63CC85-5D8C-42C6-84FD-6FE8190E06C7}" srcOrd="1" destOrd="0" presId="urn:microsoft.com/office/officeart/2005/8/layout/target3"/>
    <dgm:cxn modelId="{304CFDBA-0B2E-40FD-A5CF-3565DAC8064F}" type="presOf" srcId="{23D13B40-7045-4F36-9BEC-893E9733E0CF}" destId="{9F798C90-5C7F-429D-B4EE-07505E67551C}" srcOrd="1" destOrd="0" presId="urn:microsoft.com/office/officeart/2005/8/layout/target3"/>
    <dgm:cxn modelId="{D763AD31-44BA-48C3-992A-A3A01F83F381}" type="presOf" srcId="{EA019066-C2CD-4900-8BAD-9F10D514CFE5}" destId="{F8815321-8B56-4C99-9B6D-F9A582CA0B67}" srcOrd="0" destOrd="0" presId="urn:microsoft.com/office/officeart/2005/8/layout/target3"/>
    <dgm:cxn modelId="{AEFD6DF6-5CEF-41CA-A14C-6DDFEBF6389C}" type="presOf" srcId="{469CFF8E-A821-49FF-A0CE-B13882C29C8C}" destId="{FB90E8F9-8A3F-4BBE-A24D-A11718A1DDB5}" srcOrd="0" destOrd="0" presId="urn:microsoft.com/office/officeart/2005/8/layout/target3"/>
    <dgm:cxn modelId="{31051752-1F7C-4BB7-B022-CEF2BAF34F24}" type="presOf" srcId="{440B890A-69FB-492E-90F5-BD1A653C0532}" destId="{4521A01F-A3BB-4B8A-B3F8-EAB349197D0E}" srcOrd="0" destOrd="1" presId="urn:microsoft.com/office/officeart/2005/8/layout/target3"/>
    <dgm:cxn modelId="{1D15E430-E1A1-4922-8309-19AD1BFD4ABE}" srcId="{54602009-3086-49D6-AD55-C5787C86ACF7}" destId="{469CFF8E-A821-49FF-A0CE-B13882C29C8C}" srcOrd="0" destOrd="0" parTransId="{30BCC373-CA19-4CA3-A369-A60D733FE1DA}" sibTransId="{90552F87-8C9B-4D32-93A7-8CFE19F52BF7}"/>
    <dgm:cxn modelId="{A1452F69-3BEA-4A2F-9AB3-C053079F03D7}" srcId="{C665D3F2-91C7-4806-A3B6-988D074A84D9}" destId="{1F91CF13-BD60-4DE7-AFDC-AACF1ABE3F4C}" srcOrd="0" destOrd="0" parTransId="{C5786201-6CF3-49E2-B165-B69C3F7A18BE}" sibTransId="{8034786F-3932-4847-BDEB-8BDACD1CDFEA}"/>
    <dgm:cxn modelId="{E43E8BF1-A19B-42CB-AE2C-1BC4F6E3504D}" type="presOf" srcId="{C665D3F2-91C7-4806-A3B6-988D074A84D9}" destId="{337A1810-919C-4C71-AD97-8277A04ED968}" srcOrd="0" destOrd="0" presId="urn:microsoft.com/office/officeart/2005/8/layout/target3"/>
    <dgm:cxn modelId="{E9CAFBB7-E9F6-4695-B755-66477BE99836}" srcId="{469CFF8E-A821-49FF-A0CE-B13882C29C8C}" destId="{84D21D70-B9C0-4241-95D7-0AF88898417F}" srcOrd="0" destOrd="0" parTransId="{96BCC6A9-D840-4E7A-B0FA-281DB877DF35}" sibTransId="{A11F329D-010E-420F-8819-BB92EFBF13FB}"/>
    <dgm:cxn modelId="{4703A8B9-D1A7-4732-B3DB-4A269C96828E}" srcId="{EA019066-C2CD-4900-8BAD-9F10D514CFE5}" destId="{06F9D444-66EA-4BFA-B43F-B92D892D4EDD}" srcOrd="0" destOrd="0" parTransId="{51441C29-96B4-42A9-A708-305585E1B073}" sibTransId="{0E5D5580-C3BD-4141-B3A3-19DE361C5F31}"/>
    <dgm:cxn modelId="{F1DCDECD-A278-4568-94E6-8480A8BB87A1}" srcId="{23D13B40-7045-4F36-9BEC-893E9733E0CF}" destId="{E3C21549-56F7-458D-AF6E-341D504F9C73}" srcOrd="0" destOrd="0" parTransId="{846F631E-2FF5-40D0-BAFD-2984D2E735DF}" sibTransId="{F5A15CC0-BA9A-4FCC-ADEC-85463294A240}"/>
    <dgm:cxn modelId="{0107E345-B5C3-476B-9D30-BA101EA36EF4}" srcId="{C665D3F2-91C7-4806-A3B6-988D074A84D9}" destId="{440B890A-69FB-492E-90F5-BD1A653C0532}" srcOrd="1" destOrd="0" parTransId="{F13D2B74-105F-42A5-8C94-44F533294829}" sibTransId="{E7CCC0C5-FD6E-4512-9331-6DDA002ED4FE}"/>
    <dgm:cxn modelId="{5DF75033-B0CF-4BD6-B94C-7B3D5F3501CE}" type="presOf" srcId="{C665D3F2-91C7-4806-A3B6-988D074A84D9}" destId="{0214FDF9-61F7-4148-8FF9-E8BF992D6220}" srcOrd="1" destOrd="0" presId="urn:microsoft.com/office/officeart/2005/8/layout/target3"/>
    <dgm:cxn modelId="{91C3136A-C641-4F7A-B934-31328139276D}" srcId="{54602009-3086-49D6-AD55-C5787C86ACF7}" destId="{23D13B40-7045-4F36-9BEC-893E9733E0CF}" srcOrd="1" destOrd="0" parTransId="{30C8B1B6-A750-411D-A569-CEB1EB3B13AC}" sibTransId="{7267EC33-C0A4-488D-BE87-0047CCD205D8}"/>
    <dgm:cxn modelId="{B3CC18EE-2C3E-4823-8029-C30258FA97A4}" type="presOf" srcId="{28A1CB81-A269-437B-B0D4-9474F98F7E0C}" destId="{332726AC-2D4D-406F-8B97-3C64E41B90F5}" srcOrd="0" destOrd="1" presId="urn:microsoft.com/office/officeart/2005/8/layout/target3"/>
    <dgm:cxn modelId="{ECC46141-8A57-41E8-99DC-97FD6BC08202}" type="presOf" srcId="{84D21D70-B9C0-4241-95D7-0AF88898417F}" destId="{332726AC-2D4D-406F-8B97-3C64E41B90F5}" srcOrd="0" destOrd="0" presId="urn:microsoft.com/office/officeart/2005/8/layout/target3"/>
    <dgm:cxn modelId="{193D83F3-66D4-483D-99A4-B0E85B6B3005}" type="presOf" srcId="{23D13B40-7045-4F36-9BEC-893E9733E0CF}" destId="{0E72201B-D8C4-4174-B2A9-CFE3C214B88F}" srcOrd="0" destOrd="0" presId="urn:microsoft.com/office/officeart/2005/8/layout/target3"/>
    <dgm:cxn modelId="{17751A14-4A4C-441B-A95E-58B174F5279F}" type="presOf" srcId="{54602009-3086-49D6-AD55-C5787C86ACF7}" destId="{CE11289D-CEE7-4AF6-B25E-5B0017CAB643}" srcOrd="0" destOrd="0" presId="urn:microsoft.com/office/officeart/2005/8/layout/target3"/>
    <dgm:cxn modelId="{6776E6F0-8FFB-404D-998C-5FEFB61FF3E9}" type="presOf" srcId="{469CFF8E-A821-49FF-A0CE-B13882C29C8C}" destId="{FF23882E-8A59-4251-89B2-E2F6065B8FD0}" srcOrd="1" destOrd="0" presId="urn:microsoft.com/office/officeart/2005/8/layout/target3"/>
    <dgm:cxn modelId="{0D19B7A5-9198-4E9C-A95A-3EEA0591A0F9}" srcId="{54602009-3086-49D6-AD55-C5787C86ACF7}" destId="{C665D3F2-91C7-4806-A3B6-988D074A84D9}" srcOrd="3" destOrd="0" parTransId="{61280DFE-A64F-4CFC-A3B6-6974CE33BC63}" sibTransId="{92DB27E8-5B9C-4151-9444-A118E42E24C1}"/>
    <dgm:cxn modelId="{4D0704A0-F9B1-4C33-B034-97BE55588E39}" type="presOf" srcId="{06F9D444-66EA-4BFA-B43F-B92D892D4EDD}" destId="{181FC3BC-FC1A-4041-BE65-4C8531BA2673}" srcOrd="0" destOrd="0" presId="urn:microsoft.com/office/officeart/2005/8/layout/target3"/>
    <dgm:cxn modelId="{7DE899EC-951F-4652-94D1-1C6B5ABFDC6E}" type="presOf" srcId="{E3C21549-56F7-458D-AF6E-341D504F9C73}" destId="{4140DD00-DC73-44FD-9D39-7B5A86F466EE}" srcOrd="0" destOrd="0" presId="urn:microsoft.com/office/officeart/2005/8/layout/target3"/>
    <dgm:cxn modelId="{FD1A29A2-6988-4317-A5F0-EC6902055790}" type="presParOf" srcId="{CE11289D-CEE7-4AF6-B25E-5B0017CAB643}" destId="{420794E0-9761-45E4-901B-7A346879B71E}" srcOrd="0" destOrd="0" presId="urn:microsoft.com/office/officeart/2005/8/layout/target3"/>
    <dgm:cxn modelId="{F3BB7EB7-20EC-4857-9A4F-2ACEB9D6EE58}" type="presParOf" srcId="{CE11289D-CEE7-4AF6-B25E-5B0017CAB643}" destId="{FBF48EE8-8F65-4CCA-8E02-EDE84DB0A11F}" srcOrd="1" destOrd="0" presId="urn:microsoft.com/office/officeart/2005/8/layout/target3"/>
    <dgm:cxn modelId="{3F25DD62-DB73-430D-B220-049CB9FE3741}" type="presParOf" srcId="{CE11289D-CEE7-4AF6-B25E-5B0017CAB643}" destId="{FB90E8F9-8A3F-4BBE-A24D-A11718A1DDB5}" srcOrd="2" destOrd="0" presId="urn:microsoft.com/office/officeart/2005/8/layout/target3"/>
    <dgm:cxn modelId="{C460D2D3-AFC9-4406-83DF-8D34EEBCF82F}" type="presParOf" srcId="{CE11289D-CEE7-4AF6-B25E-5B0017CAB643}" destId="{FFB5FDFD-3480-4368-88A1-7BB01E905B7A}" srcOrd="3" destOrd="0" presId="urn:microsoft.com/office/officeart/2005/8/layout/target3"/>
    <dgm:cxn modelId="{356B5FDA-F4B5-4BA3-906D-7FBBDAE273E2}" type="presParOf" srcId="{CE11289D-CEE7-4AF6-B25E-5B0017CAB643}" destId="{5B98C684-8082-40DF-93CD-41D3AFF67B93}" srcOrd="4" destOrd="0" presId="urn:microsoft.com/office/officeart/2005/8/layout/target3"/>
    <dgm:cxn modelId="{2A16760B-9E13-4859-AFE9-7C0AE086E4D4}" type="presParOf" srcId="{CE11289D-CEE7-4AF6-B25E-5B0017CAB643}" destId="{0E72201B-D8C4-4174-B2A9-CFE3C214B88F}" srcOrd="5" destOrd="0" presId="urn:microsoft.com/office/officeart/2005/8/layout/target3"/>
    <dgm:cxn modelId="{F39B9013-1359-41C7-9982-2A3324CC65C9}" type="presParOf" srcId="{CE11289D-CEE7-4AF6-B25E-5B0017CAB643}" destId="{EFACCAB9-C15F-4C60-8E00-44F218A73D90}" srcOrd="6" destOrd="0" presId="urn:microsoft.com/office/officeart/2005/8/layout/target3"/>
    <dgm:cxn modelId="{CD1C9670-DFED-4B5B-8313-D1979C789EF8}" type="presParOf" srcId="{CE11289D-CEE7-4AF6-B25E-5B0017CAB643}" destId="{A551BBB5-41C4-4457-AEE0-DE1265133A2F}" srcOrd="7" destOrd="0" presId="urn:microsoft.com/office/officeart/2005/8/layout/target3"/>
    <dgm:cxn modelId="{47AF2C1A-8659-4488-B349-7E382D7EE559}" type="presParOf" srcId="{CE11289D-CEE7-4AF6-B25E-5B0017CAB643}" destId="{F8815321-8B56-4C99-9B6D-F9A582CA0B67}" srcOrd="8" destOrd="0" presId="urn:microsoft.com/office/officeart/2005/8/layout/target3"/>
    <dgm:cxn modelId="{F8D37910-BB62-4FAC-8621-624D8F3784FB}" type="presParOf" srcId="{CE11289D-CEE7-4AF6-B25E-5B0017CAB643}" destId="{C434AD77-5969-4502-AB92-5D8C3AD5F826}" srcOrd="9" destOrd="0" presId="urn:microsoft.com/office/officeart/2005/8/layout/target3"/>
    <dgm:cxn modelId="{78A2C688-5D5A-43BE-8E24-351C1120681D}" type="presParOf" srcId="{CE11289D-CEE7-4AF6-B25E-5B0017CAB643}" destId="{5CCD2DE4-2B84-494E-8480-939FC351BCCD}" srcOrd="10" destOrd="0" presId="urn:microsoft.com/office/officeart/2005/8/layout/target3"/>
    <dgm:cxn modelId="{B15E434D-FF5B-4D99-8286-7F7B8AC06ADA}" type="presParOf" srcId="{CE11289D-CEE7-4AF6-B25E-5B0017CAB643}" destId="{337A1810-919C-4C71-AD97-8277A04ED968}" srcOrd="11" destOrd="0" presId="urn:microsoft.com/office/officeart/2005/8/layout/target3"/>
    <dgm:cxn modelId="{49CA2C4C-D947-4158-B4B2-E357C7915B5F}" type="presParOf" srcId="{CE11289D-CEE7-4AF6-B25E-5B0017CAB643}" destId="{FF23882E-8A59-4251-89B2-E2F6065B8FD0}" srcOrd="12" destOrd="0" presId="urn:microsoft.com/office/officeart/2005/8/layout/target3"/>
    <dgm:cxn modelId="{162CCCCC-BFC9-4631-A6B4-FC78CEE00730}" type="presParOf" srcId="{CE11289D-CEE7-4AF6-B25E-5B0017CAB643}" destId="{332726AC-2D4D-406F-8B97-3C64E41B90F5}" srcOrd="13" destOrd="0" presId="urn:microsoft.com/office/officeart/2005/8/layout/target3"/>
    <dgm:cxn modelId="{D5DC1495-E44A-422E-88F4-50FFC5A33B42}" type="presParOf" srcId="{CE11289D-CEE7-4AF6-B25E-5B0017CAB643}" destId="{9F798C90-5C7F-429D-B4EE-07505E67551C}" srcOrd="14" destOrd="0" presId="urn:microsoft.com/office/officeart/2005/8/layout/target3"/>
    <dgm:cxn modelId="{F7D04151-44A0-4FCC-BCBC-8CD972467000}" type="presParOf" srcId="{CE11289D-CEE7-4AF6-B25E-5B0017CAB643}" destId="{4140DD00-DC73-44FD-9D39-7B5A86F466EE}" srcOrd="15" destOrd="0" presId="urn:microsoft.com/office/officeart/2005/8/layout/target3"/>
    <dgm:cxn modelId="{7BC3DB8B-9900-4DFD-94FC-ABE59083D9D0}" type="presParOf" srcId="{CE11289D-CEE7-4AF6-B25E-5B0017CAB643}" destId="{9D63CC85-5D8C-42C6-84FD-6FE8190E06C7}" srcOrd="16" destOrd="0" presId="urn:microsoft.com/office/officeart/2005/8/layout/target3"/>
    <dgm:cxn modelId="{71C59F88-05A6-4033-A70A-31097923DC08}" type="presParOf" srcId="{CE11289D-CEE7-4AF6-B25E-5B0017CAB643}" destId="{181FC3BC-FC1A-4041-BE65-4C8531BA2673}" srcOrd="17" destOrd="0" presId="urn:microsoft.com/office/officeart/2005/8/layout/target3"/>
    <dgm:cxn modelId="{CF8BF224-14F5-4752-A86A-EF7C243088A8}" type="presParOf" srcId="{CE11289D-CEE7-4AF6-B25E-5B0017CAB643}" destId="{0214FDF9-61F7-4148-8FF9-E8BF992D6220}" srcOrd="18" destOrd="0" presId="urn:microsoft.com/office/officeart/2005/8/layout/target3"/>
    <dgm:cxn modelId="{6CC57996-1DD6-4AF9-938B-39A763281A3E}" type="presParOf" srcId="{CE11289D-CEE7-4AF6-B25E-5B0017CAB643}" destId="{4521A01F-A3BB-4B8A-B3F8-EAB349197D0E}" srcOrd="19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0794E0-9761-45E4-901B-7A346879B71E}">
      <dsp:nvSpPr>
        <dsp:cNvPr id="0" name=""/>
        <dsp:cNvSpPr/>
      </dsp:nvSpPr>
      <dsp:spPr>
        <a:xfrm>
          <a:off x="0" y="0"/>
          <a:ext cx="4495800" cy="4495800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B90E8F9-8A3F-4BBE-A24D-A11718A1DDB5}">
      <dsp:nvSpPr>
        <dsp:cNvPr id="0" name=""/>
        <dsp:cNvSpPr/>
      </dsp:nvSpPr>
      <dsp:spPr>
        <a:xfrm>
          <a:off x="2247900" y="0"/>
          <a:ext cx="5905500" cy="4495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900" kern="1200" dirty="0" smtClean="0"/>
            <a:t>Glider and Trailer</a:t>
          </a:r>
          <a:endParaRPr lang="en-GB" sz="2900" kern="1200" dirty="0"/>
        </a:p>
      </dsp:txBody>
      <dsp:txXfrm>
        <a:off x="2247900" y="0"/>
        <a:ext cx="2952750" cy="955357"/>
      </dsp:txXfrm>
    </dsp:sp>
    <dsp:sp modelId="{5B98C684-8082-40DF-93CD-41D3AFF67B93}">
      <dsp:nvSpPr>
        <dsp:cNvPr id="0" name=""/>
        <dsp:cNvSpPr/>
      </dsp:nvSpPr>
      <dsp:spPr>
        <a:xfrm>
          <a:off x="590073" y="955357"/>
          <a:ext cx="3315652" cy="3315652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hueOff val="915447"/>
            <a:satOff val="-16269"/>
            <a:lumOff val="523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E72201B-D8C4-4174-B2A9-CFE3C214B88F}">
      <dsp:nvSpPr>
        <dsp:cNvPr id="0" name=""/>
        <dsp:cNvSpPr/>
      </dsp:nvSpPr>
      <dsp:spPr>
        <a:xfrm>
          <a:off x="2247900" y="955357"/>
          <a:ext cx="5905500" cy="331565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915447"/>
              <a:satOff val="-16269"/>
              <a:lumOff val="523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900" kern="1200" dirty="0" smtClean="0"/>
            <a:t>Rules and Regulations</a:t>
          </a:r>
          <a:endParaRPr lang="en-GB" sz="2900" kern="1200" dirty="0"/>
        </a:p>
      </dsp:txBody>
      <dsp:txXfrm>
        <a:off x="2247900" y="955357"/>
        <a:ext cx="2952750" cy="955357"/>
      </dsp:txXfrm>
    </dsp:sp>
    <dsp:sp modelId="{A551BBB5-41C4-4457-AEE0-DE1265133A2F}">
      <dsp:nvSpPr>
        <dsp:cNvPr id="0" name=""/>
        <dsp:cNvSpPr/>
      </dsp:nvSpPr>
      <dsp:spPr>
        <a:xfrm>
          <a:off x="1180147" y="1910715"/>
          <a:ext cx="2135505" cy="2135505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hueOff val="1830893"/>
            <a:satOff val="-32539"/>
            <a:lumOff val="1046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8815321-8B56-4C99-9B6D-F9A582CA0B67}">
      <dsp:nvSpPr>
        <dsp:cNvPr id="0" name=""/>
        <dsp:cNvSpPr/>
      </dsp:nvSpPr>
      <dsp:spPr>
        <a:xfrm>
          <a:off x="2247900" y="1910715"/>
          <a:ext cx="5905500" cy="213550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1830893"/>
              <a:satOff val="-32539"/>
              <a:lumOff val="1046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900" kern="1200" dirty="0" smtClean="0"/>
            <a:t>Technical Equipment</a:t>
          </a:r>
          <a:endParaRPr lang="en-GB" sz="2900" kern="1200" dirty="0"/>
        </a:p>
      </dsp:txBody>
      <dsp:txXfrm>
        <a:off x="2247900" y="1910715"/>
        <a:ext cx="2952750" cy="955357"/>
      </dsp:txXfrm>
    </dsp:sp>
    <dsp:sp modelId="{5CCD2DE4-2B84-494E-8480-939FC351BCCD}">
      <dsp:nvSpPr>
        <dsp:cNvPr id="0" name=""/>
        <dsp:cNvSpPr/>
      </dsp:nvSpPr>
      <dsp:spPr>
        <a:xfrm>
          <a:off x="1770221" y="2866072"/>
          <a:ext cx="955357" cy="955357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hueOff val="2746340"/>
            <a:satOff val="-48808"/>
            <a:lumOff val="1569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37A1810-919C-4C71-AD97-8277A04ED968}">
      <dsp:nvSpPr>
        <dsp:cNvPr id="0" name=""/>
        <dsp:cNvSpPr/>
      </dsp:nvSpPr>
      <dsp:spPr>
        <a:xfrm>
          <a:off x="2247900" y="2866072"/>
          <a:ext cx="5905500" cy="95535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2746340"/>
              <a:satOff val="-48808"/>
              <a:lumOff val="1569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900" kern="1200" dirty="0" smtClean="0"/>
            <a:t>Daily Routine</a:t>
          </a:r>
          <a:endParaRPr lang="en-GB" sz="2900" kern="1200" dirty="0"/>
        </a:p>
      </dsp:txBody>
      <dsp:txXfrm>
        <a:off x="2247900" y="2866072"/>
        <a:ext cx="2952750" cy="955357"/>
      </dsp:txXfrm>
    </dsp:sp>
    <dsp:sp modelId="{332726AC-2D4D-406F-8B97-3C64E41B90F5}">
      <dsp:nvSpPr>
        <dsp:cNvPr id="0" name=""/>
        <dsp:cNvSpPr/>
      </dsp:nvSpPr>
      <dsp:spPr>
        <a:xfrm>
          <a:off x="5200650" y="0"/>
          <a:ext cx="2952750" cy="955357"/>
        </a:xfrm>
        <a:prstGeom prst="rect">
          <a:avLst/>
        </a:prstGeom>
        <a:noFill/>
        <a:ln w="10000" cap="flat" cmpd="sng" algn="ctr">
          <a:noFill/>
          <a:prstDash val="solid"/>
        </a:ln>
        <a:effectLst/>
        <a:sp3d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200" kern="1200" dirty="0" smtClean="0"/>
            <a:t>Ready for the Flight</a:t>
          </a:r>
          <a:endParaRPr lang="en-GB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200" kern="1200" dirty="0" smtClean="0"/>
            <a:t>Ready for the Retrieve</a:t>
          </a:r>
          <a:endParaRPr lang="en-GB" sz="2200" kern="1200" dirty="0"/>
        </a:p>
      </dsp:txBody>
      <dsp:txXfrm>
        <a:off x="5200650" y="0"/>
        <a:ext cx="2952750" cy="955357"/>
      </dsp:txXfrm>
    </dsp:sp>
    <dsp:sp modelId="{4140DD00-DC73-44FD-9D39-7B5A86F466EE}">
      <dsp:nvSpPr>
        <dsp:cNvPr id="0" name=""/>
        <dsp:cNvSpPr/>
      </dsp:nvSpPr>
      <dsp:spPr>
        <a:xfrm>
          <a:off x="5200650" y="955357"/>
          <a:ext cx="2952750" cy="955357"/>
        </a:xfrm>
        <a:prstGeom prst="rect">
          <a:avLst/>
        </a:prstGeom>
        <a:noFill/>
        <a:ln w="10000" cap="flat" cmpd="sng" algn="ctr">
          <a:noFill/>
          <a:prstDash val="solid"/>
        </a:ln>
        <a:effectLst/>
        <a:sp3d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200" kern="1200" dirty="0" smtClean="0"/>
            <a:t>Know how to not spoil your day</a:t>
          </a:r>
          <a:endParaRPr lang="en-GB" sz="2200" kern="1200" dirty="0"/>
        </a:p>
      </dsp:txBody>
      <dsp:txXfrm>
        <a:off x="5200650" y="955357"/>
        <a:ext cx="2952750" cy="955357"/>
      </dsp:txXfrm>
    </dsp:sp>
    <dsp:sp modelId="{181FC3BC-FC1A-4041-BE65-4C8531BA2673}">
      <dsp:nvSpPr>
        <dsp:cNvPr id="0" name=""/>
        <dsp:cNvSpPr/>
      </dsp:nvSpPr>
      <dsp:spPr>
        <a:xfrm>
          <a:off x="5200650" y="1910715"/>
          <a:ext cx="2952750" cy="955357"/>
        </a:xfrm>
        <a:prstGeom prst="rect">
          <a:avLst/>
        </a:prstGeom>
        <a:noFill/>
        <a:ln w="10000" cap="flat" cmpd="sng" algn="ctr">
          <a:noFill/>
          <a:prstDash val="solid"/>
        </a:ln>
        <a:effectLst/>
        <a:sp3d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200" kern="1200" dirty="0" smtClean="0"/>
            <a:t>Loggers, Airspace, Turn Points, Maps</a:t>
          </a:r>
          <a:endParaRPr lang="en-GB" sz="2200" kern="1200" dirty="0"/>
        </a:p>
      </dsp:txBody>
      <dsp:txXfrm>
        <a:off x="5200650" y="1910715"/>
        <a:ext cx="2952750" cy="955357"/>
      </dsp:txXfrm>
    </dsp:sp>
    <dsp:sp modelId="{4521A01F-A3BB-4B8A-B3F8-EAB349197D0E}">
      <dsp:nvSpPr>
        <dsp:cNvPr id="0" name=""/>
        <dsp:cNvSpPr/>
      </dsp:nvSpPr>
      <dsp:spPr>
        <a:xfrm>
          <a:off x="5200650" y="2866072"/>
          <a:ext cx="2952750" cy="955357"/>
        </a:xfrm>
        <a:prstGeom prst="rect">
          <a:avLst/>
        </a:prstGeom>
        <a:noFill/>
        <a:ln w="10000" cap="flat" cmpd="sng" algn="ctr">
          <a:noFill/>
          <a:prstDash val="solid"/>
        </a:ln>
        <a:effectLst/>
        <a:sp3d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200" kern="1200" dirty="0" smtClean="0"/>
            <a:t>How to get ready</a:t>
          </a:r>
          <a:endParaRPr lang="en-GB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200" kern="1200" dirty="0" smtClean="0"/>
            <a:t>How to keep cool!</a:t>
          </a:r>
          <a:endParaRPr lang="en-GB" sz="2200" kern="1200" dirty="0"/>
        </a:p>
      </dsp:txBody>
      <dsp:txXfrm>
        <a:off x="5200650" y="2866072"/>
        <a:ext cx="2952750" cy="9553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pic>
        <p:nvPicPr>
          <p:cNvPr id="2050" name="Picture 2" descr="C:\Users\johnstone\Documents\ewj\G9 Lasham 2007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-155017"/>
            <a:ext cx="9180512" cy="6120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9F1A4F99-E60B-4BEF-8694-CC0521BD7B6B}" type="datetimeFigureOut">
              <a:rPr lang="en-GB" smtClean="0"/>
              <a:t>13/06/2015</a:t>
            </a:fld>
            <a:endParaRPr lang="en-GB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C278B97-5010-46A5-871E-54A7D039E979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GB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A4F99-E60B-4BEF-8694-CC0521BD7B6B}" type="datetimeFigureOut">
              <a:rPr lang="en-GB" smtClean="0"/>
              <a:t>13/06/2015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8B97-5010-46A5-871E-54A7D039E979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9F1A4F99-E60B-4BEF-8694-CC0521BD7B6B}" type="datetimeFigureOut">
              <a:rPr lang="en-GB" smtClean="0"/>
              <a:t>13/06/2015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DC278B97-5010-46A5-871E-54A7D039E979}" type="slidenum">
              <a:rPr lang="en-GB" smtClean="0"/>
              <a:t>‹#›</a:t>
            </a:fld>
            <a:endParaRPr lang="en-GB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A4F99-E60B-4BEF-8694-CC0521BD7B6B}" type="datetimeFigureOut">
              <a:rPr lang="en-GB" smtClean="0"/>
              <a:t>13/06/2015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C278B97-5010-46A5-871E-54A7D039E979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A4F99-E60B-4BEF-8694-CC0521BD7B6B}" type="datetimeFigureOut">
              <a:rPr lang="en-GB" smtClean="0"/>
              <a:t>13/06/2015</a:t>
            </a:fld>
            <a:endParaRPr lang="en-GB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DC278B97-5010-46A5-871E-54A7D039E979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F1A4F99-E60B-4BEF-8694-CC0521BD7B6B}" type="datetimeFigureOut">
              <a:rPr lang="en-GB" smtClean="0"/>
              <a:t>13/06/2015</a:t>
            </a:fld>
            <a:endParaRPr lang="en-GB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C278B97-5010-46A5-871E-54A7D039E979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F1A4F99-E60B-4BEF-8694-CC0521BD7B6B}" type="datetimeFigureOut">
              <a:rPr lang="en-GB" smtClean="0"/>
              <a:t>13/06/2015</a:t>
            </a:fld>
            <a:endParaRPr lang="en-GB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C278B97-5010-46A5-871E-54A7D039E979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GB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A4F99-E60B-4BEF-8694-CC0521BD7B6B}" type="datetimeFigureOut">
              <a:rPr lang="en-GB" smtClean="0"/>
              <a:t>13/06/2015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C278B97-5010-46A5-871E-54A7D039E979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A4F99-E60B-4BEF-8694-CC0521BD7B6B}" type="datetimeFigureOut">
              <a:rPr lang="en-GB" smtClean="0"/>
              <a:t>13/06/2015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C278B97-5010-46A5-871E-54A7D039E979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A4F99-E60B-4BEF-8694-CC0521BD7B6B}" type="datetimeFigureOut">
              <a:rPr lang="en-GB" smtClean="0"/>
              <a:t>13/06/2015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C278B97-5010-46A5-871E-54A7D039E979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9F1A4F99-E60B-4BEF-8694-CC0521BD7B6B}" type="datetimeFigureOut">
              <a:rPr lang="en-GB" smtClean="0"/>
              <a:t>13/06/2015</a:t>
            </a:fld>
            <a:endParaRPr lang="en-GB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DC278B97-5010-46A5-871E-54A7D039E979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F1A4F99-E60B-4BEF-8694-CC0521BD7B6B}" type="datetimeFigureOut">
              <a:rPr lang="en-GB" smtClean="0"/>
              <a:t>13/06/2015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C278B97-5010-46A5-871E-54A7D039E979}" type="slidenum">
              <a:rPr lang="en-GB" smtClean="0"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61" r:id="rId1"/>
    <p:sldLayoutId id="2147484262" r:id="rId2"/>
    <p:sldLayoutId id="2147484263" r:id="rId3"/>
    <p:sldLayoutId id="2147484264" r:id="rId4"/>
    <p:sldLayoutId id="2147484265" r:id="rId5"/>
    <p:sldLayoutId id="2147484266" r:id="rId6"/>
    <p:sldLayoutId id="2147484267" r:id="rId7"/>
    <p:sldLayoutId id="2147484268" r:id="rId8"/>
    <p:sldLayoutId id="2147484269" r:id="rId9"/>
    <p:sldLayoutId id="2147484270" r:id="rId10"/>
    <p:sldLayoutId id="2147484271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b="1" kern="1200">
          <a:solidFill>
            <a:schemeClr val="accent2">
              <a:lumMod val="75000"/>
            </a:schemeClr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b="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3"/>
        </a:buClr>
        <a:buSzPct val="75000"/>
        <a:buFont typeface="Wingdings"/>
        <a:buChar char=""/>
        <a:defRPr kumimoji="0" sz="2300" kern="1200">
          <a:solidFill>
            <a:schemeClr val="accent3">
              <a:lumMod val="75000"/>
            </a:schemeClr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4"/>
        </a:buClr>
        <a:buSzPct val="75000"/>
        <a:buFont typeface="Wingdings"/>
        <a:buChar char=""/>
        <a:defRPr kumimoji="0" sz="2000" kern="1200">
          <a:solidFill>
            <a:schemeClr val="accent4">
              <a:lumMod val="75000"/>
            </a:schemeClr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5"/>
        </a:buClr>
        <a:buSzPct val="65000"/>
        <a:buFont typeface="Wingdings"/>
        <a:buChar char=""/>
        <a:defRPr kumimoji="0" sz="2000" kern="1200">
          <a:solidFill>
            <a:schemeClr val="accent5">
              <a:lumMod val="75000"/>
            </a:schemeClr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Flying Competitions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Being Ready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85281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Competition Flying Reality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Why Preparation is Important</a:t>
            </a:r>
          </a:p>
          <a:p>
            <a:r>
              <a:rPr lang="en-GB" dirty="0" smtClean="0"/>
              <a:t>Rules and Regulations</a:t>
            </a:r>
          </a:p>
          <a:p>
            <a:r>
              <a:rPr lang="en-GB" dirty="0" smtClean="0"/>
              <a:t>Technical Preparations</a:t>
            </a:r>
          </a:p>
          <a:p>
            <a:r>
              <a:rPr lang="en-GB" dirty="0" smtClean="0"/>
              <a:t>Being Ready</a:t>
            </a:r>
          </a:p>
          <a:p>
            <a:endParaRPr lang="en-GB" dirty="0"/>
          </a:p>
          <a:p>
            <a:r>
              <a:rPr lang="en-GB" dirty="0" smtClean="0"/>
              <a:t>Real Life X</a:t>
            </a:r>
            <a:endParaRPr lang="en-GB" dirty="0"/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82671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Why Prepare: Time and Mind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Well Prepared Competition Day</a:t>
            </a:r>
          </a:p>
          <a:p>
            <a:pPr lvl="1"/>
            <a:r>
              <a:rPr lang="en-GB" dirty="0" smtClean="0"/>
              <a:t>Relaxing breakfast thinking of the weather</a:t>
            </a:r>
          </a:p>
          <a:p>
            <a:pPr lvl="1"/>
            <a:r>
              <a:rPr lang="en-GB" dirty="0" smtClean="0"/>
              <a:t>Rig, Water and Grid before briefing</a:t>
            </a:r>
          </a:p>
          <a:p>
            <a:pPr lvl="1"/>
            <a:r>
              <a:rPr lang="en-GB" dirty="0" smtClean="0"/>
              <a:t>Mark maps and program the navigation kit</a:t>
            </a:r>
          </a:p>
          <a:p>
            <a:pPr lvl="1"/>
            <a:r>
              <a:rPr lang="en-GB" dirty="0" smtClean="0"/>
              <a:t>Get into the zone, think through  the task, check kit</a:t>
            </a:r>
          </a:p>
          <a:p>
            <a:pPr lvl="1"/>
            <a:r>
              <a:rPr lang="en-GB" dirty="0" smtClean="0"/>
              <a:t>Launch, concentrate on the flying, go fast, no fields</a:t>
            </a:r>
          </a:p>
          <a:p>
            <a:pPr lvl="1"/>
            <a:r>
              <a:rPr lang="en-GB" dirty="0" smtClean="0"/>
              <a:t>Climb 5 places over-all</a:t>
            </a:r>
          </a:p>
          <a:p>
            <a:r>
              <a:rPr lang="en-GB" dirty="0" smtClean="0"/>
              <a:t>Relaxing evening with your mates in the bar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23164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000"/>
                            </p:stCondLst>
                            <p:childTnLst>
                              <p:par>
                                <p:cTn id="3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0"/>
                            </p:stCondLst>
                            <p:childTnLst>
                              <p:par>
                                <p:cTn id="3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Why Prepare: Time and Mind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Alternative reality Competition Day</a:t>
            </a:r>
          </a:p>
          <a:p>
            <a:pPr lvl="1"/>
            <a:r>
              <a:rPr lang="en-GB" dirty="0" smtClean="0"/>
              <a:t>Fight hangover through breakfast</a:t>
            </a:r>
          </a:p>
          <a:p>
            <a:pPr lvl="1"/>
            <a:r>
              <a:rPr lang="en-GB" dirty="0" smtClean="0"/>
              <a:t>Gliders blocking the trailer and cant rig in time</a:t>
            </a:r>
          </a:p>
          <a:p>
            <a:pPr lvl="1"/>
            <a:r>
              <a:rPr lang="en-GB" dirty="0" smtClean="0"/>
              <a:t>Rush through briefing and then tow out</a:t>
            </a:r>
          </a:p>
          <a:p>
            <a:pPr lvl="1"/>
            <a:r>
              <a:rPr lang="en-GB" dirty="0" smtClean="0"/>
              <a:t>Forgot the sandwich and one of the loggers is down</a:t>
            </a:r>
          </a:p>
          <a:p>
            <a:pPr lvl="1"/>
            <a:r>
              <a:rPr lang="en-GB" dirty="0" smtClean="0"/>
              <a:t>Distracted all flight then find you turned KET not KES!</a:t>
            </a:r>
          </a:p>
          <a:p>
            <a:pPr lvl="1"/>
            <a:r>
              <a:rPr lang="en-GB" dirty="0" smtClean="0"/>
              <a:t>Drop down 5 places over-all</a:t>
            </a:r>
          </a:p>
          <a:p>
            <a:r>
              <a:rPr lang="en-GB" dirty="0" smtClean="0"/>
              <a:t>Evening fixing the loggers; ratty for next day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80847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500"/>
                            </p:stCondLst>
                            <p:childTnLst>
                              <p:par>
                                <p:cTn id="2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500"/>
                            </p:stCondLst>
                            <p:childTnLst>
                              <p:par>
                                <p:cTn id="3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500"/>
                            </p:stCondLst>
                            <p:childTnLst>
                              <p:par>
                                <p:cTn id="3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Getting the distractions out the way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89400969"/>
              </p:ext>
            </p:extLst>
          </p:nvPr>
        </p:nvGraphicFramePr>
        <p:xfrm>
          <a:off x="612775" y="1600200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64637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Glider and Trailer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smtClean="0"/>
              <a:t>Statistically you will need the trailer!</a:t>
            </a:r>
          </a:p>
          <a:p>
            <a:pPr lvl="1"/>
            <a:r>
              <a:rPr lang="en-GB" dirty="0" smtClean="0"/>
              <a:t>Go round the tyres, brakes, lights, fittings</a:t>
            </a:r>
          </a:p>
          <a:p>
            <a:pPr lvl="1"/>
            <a:r>
              <a:rPr lang="en-GB" dirty="0" smtClean="0"/>
              <a:t>Take it for a test drive and use the brakes!</a:t>
            </a:r>
          </a:p>
          <a:p>
            <a:pPr lvl="1"/>
            <a:r>
              <a:rPr lang="en-GB" dirty="0" smtClean="0"/>
              <a:t>Fix what is not working right</a:t>
            </a:r>
          </a:p>
          <a:p>
            <a:pPr lvl="1"/>
            <a:r>
              <a:rPr lang="en-GB" dirty="0" smtClean="0"/>
              <a:t>There is ALWAYS someone in the club to help!</a:t>
            </a:r>
          </a:p>
          <a:p>
            <a:r>
              <a:rPr lang="en-GB" dirty="0" smtClean="0"/>
              <a:t>Definitely you WILL need the glider</a:t>
            </a:r>
          </a:p>
          <a:p>
            <a:pPr lvl="1"/>
            <a:r>
              <a:rPr lang="en-GB" dirty="0" smtClean="0"/>
              <a:t>Airworthiness, insurance, instrumentation</a:t>
            </a:r>
          </a:p>
          <a:p>
            <a:pPr lvl="1"/>
            <a:r>
              <a:rPr lang="en-GB" dirty="0" smtClean="0"/>
              <a:t>Check the trim with your flying weight and water</a:t>
            </a:r>
          </a:p>
          <a:p>
            <a:pPr lvl="1"/>
            <a:r>
              <a:rPr lang="en-GB" dirty="0" smtClean="0"/>
              <a:t>Ensure all is well sealed and nice and tight</a:t>
            </a:r>
            <a:endParaRPr lang="en-GB" dirty="0"/>
          </a:p>
          <a:p>
            <a:pPr lvl="1"/>
            <a:r>
              <a:rPr lang="en-GB" dirty="0" smtClean="0"/>
              <a:t>Practice flying the glider!</a:t>
            </a:r>
          </a:p>
          <a:p>
            <a:r>
              <a:rPr lang="en-GB" dirty="0" smtClean="0"/>
              <a:t>Be familiar with and confident with the equipment</a:t>
            </a:r>
          </a:p>
          <a:p>
            <a:r>
              <a:rPr lang="en-GB" dirty="0" smtClean="0"/>
              <a:t>Get your crew familiar and confident!</a:t>
            </a:r>
          </a:p>
          <a:p>
            <a:pPr lvl="1"/>
            <a:r>
              <a:rPr lang="en-GB" dirty="0" smtClean="0"/>
              <a:t>Avoid blown up wings, trailer rash, broken tow-out gear</a:t>
            </a:r>
          </a:p>
        </p:txBody>
      </p:sp>
    </p:spTree>
    <p:extLst>
      <p:ext uri="{BB962C8B-B14F-4D97-AF65-F5344CB8AC3E}">
        <p14:creationId xmlns:p14="http://schemas.microsoft.com/office/powerpoint/2010/main" val="2602522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50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Read the Rules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 smtClean="0"/>
              <a:t>Competition Rules: Deadly Dull!</a:t>
            </a:r>
          </a:p>
          <a:p>
            <a:pPr lvl="1"/>
            <a:r>
              <a:rPr lang="en-GB" dirty="0" smtClean="0"/>
              <a:t>Some Rules are more important than Others</a:t>
            </a:r>
          </a:p>
          <a:p>
            <a:pPr lvl="1"/>
            <a:r>
              <a:rPr lang="en-GB" dirty="0" smtClean="0"/>
              <a:t>Know what can ruin your day!</a:t>
            </a:r>
          </a:p>
          <a:p>
            <a:pPr lvl="1"/>
            <a:r>
              <a:rPr lang="en-GB" dirty="0" smtClean="0"/>
              <a:t>Don’t Forget </a:t>
            </a:r>
            <a:r>
              <a:rPr lang="en-GB" b="1" dirty="0" smtClean="0"/>
              <a:t>Local Rules:</a:t>
            </a:r>
            <a:r>
              <a:rPr lang="en-GB" dirty="0" smtClean="0"/>
              <a:t> sometimes more important than Comp rules</a:t>
            </a:r>
            <a:endParaRPr lang="en-GB" b="1" dirty="0" smtClean="0"/>
          </a:p>
          <a:p>
            <a:r>
              <a:rPr lang="en-GB" dirty="0" smtClean="0"/>
              <a:t>Key Things to Know</a:t>
            </a:r>
          </a:p>
          <a:p>
            <a:pPr lvl="1"/>
            <a:r>
              <a:rPr lang="en-GB" dirty="0" smtClean="0"/>
              <a:t>Launching, relights, radio frequencies</a:t>
            </a:r>
          </a:p>
          <a:p>
            <a:pPr lvl="1"/>
            <a:r>
              <a:rPr lang="en-GB" dirty="0"/>
              <a:t>Engine Run Procedure: when and where you can run</a:t>
            </a:r>
          </a:p>
          <a:p>
            <a:pPr lvl="1"/>
            <a:r>
              <a:rPr lang="en-GB" dirty="0" smtClean="0"/>
              <a:t>Start Procedure: size of sector, start options, penalties</a:t>
            </a:r>
          </a:p>
          <a:p>
            <a:pPr lvl="1"/>
            <a:r>
              <a:rPr lang="en-GB" dirty="0" smtClean="0"/>
              <a:t>Turn Point Zones: shape and size, </a:t>
            </a:r>
          </a:p>
          <a:p>
            <a:pPr lvl="1"/>
            <a:r>
              <a:rPr lang="en-GB" dirty="0" smtClean="0"/>
              <a:t>Finish Procedure: safe and penalty free approaches</a:t>
            </a:r>
          </a:p>
          <a:p>
            <a:pPr lvl="1"/>
            <a:r>
              <a:rPr lang="en-GB" dirty="0" smtClean="0"/>
              <a:t>Penalties: x-check to avoid getting them!</a:t>
            </a:r>
          </a:p>
          <a:p>
            <a:r>
              <a:rPr lang="en-GB" dirty="0" smtClean="0"/>
              <a:t>Understanding Scoring (a bit!)</a:t>
            </a:r>
          </a:p>
          <a:p>
            <a:pPr lvl="1"/>
            <a:r>
              <a:rPr lang="en-GB" dirty="0" smtClean="0"/>
              <a:t>What Makes a Contest Day</a:t>
            </a:r>
          </a:p>
          <a:p>
            <a:pPr lvl="1"/>
            <a:r>
              <a:rPr lang="en-GB" dirty="0" smtClean="0"/>
              <a:t>Getting a good score from AAT days</a:t>
            </a:r>
          </a:p>
        </p:txBody>
      </p:sp>
    </p:spTree>
    <p:extLst>
      <p:ext uri="{BB962C8B-B14F-4D97-AF65-F5344CB8AC3E}">
        <p14:creationId xmlns:p14="http://schemas.microsoft.com/office/powerpoint/2010/main" val="8600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5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00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5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50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Technology and Instruments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Good Instruments that you are familiar with</a:t>
            </a:r>
          </a:p>
          <a:p>
            <a:pPr lvl="1"/>
            <a:r>
              <a:rPr lang="en-GB" dirty="0" smtClean="0"/>
              <a:t>You really don’t need a £5000 panel</a:t>
            </a:r>
          </a:p>
          <a:p>
            <a:pPr lvl="1"/>
            <a:r>
              <a:rPr lang="en-GB" dirty="0" smtClean="0"/>
              <a:t>2 Wold Championships with B50 and PDA</a:t>
            </a:r>
          </a:p>
          <a:p>
            <a:r>
              <a:rPr lang="en-GB" dirty="0" smtClean="0"/>
              <a:t>Get the Data up front</a:t>
            </a:r>
          </a:p>
          <a:p>
            <a:pPr lvl="1"/>
            <a:r>
              <a:rPr lang="en-GB" dirty="0" smtClean="0"/>
              <a:t>Airspace files for your equipment, including local airspace</a:t>
            </a:r>
          </a:p>
          <a:p>
            <a:pPr lvl="1"/>
            <a:r>
              <a:rPr lang="en-GB" dirty="0" smtClean="0"/>
              <a:t>Turn points don’t change much, but they do change!</a:t>
            </a:r>
          </a:p>
          <a:p>
            <a:r>
              <a:rPr lang="en-GB" dirty="0" smtClean="0"/>
              <a:t>Then Practice, at home, on club days</a:t>
            </a:r>
          </a:p>
          <a:p>
            <a:pPr lvl="1"/>
            <a:r>
              <a:rPr lang="en-GB" dirty="0" smtClean="0"/>
              <a:t>Set tasks properly on all navigation aids</a:t>
            </a:r>
          </a:p>
          <a:p>
            <a:pPr lvl="1"/>
            <a:r>
              <a:rPr lang="en-GB" dirty="0" smtClean="0"/>
              <a:t>Practice updating the task and clearing loggers</a:t>
            </a:r>
          </a:p>
          <a:p>
            <a:pPr lvl="1"/>
            <a:r>
              <a:rPr lang="en-GB" dirty="0" smtClean="0"/>
              <a:t>Play what-if you have a failure (battery, logger, instruments)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22573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5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Competition Daily Routine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On the Grid</a:t>
            </a:r>
          </a:p>
          <a:p>
            <a:pPr lvl="1"/>
            <a:r>
              <a:rPr lang="en-GB" dirty="0" smtClean="0"/>
              <a:t>Get a routine worked out with your crew</a:t>
            </a:r>
          </a:p>
          <a:p>
            <a:pPr lvl="1"/>
            <a:r>
              <a:rPr lang="en-GB" dirty="0"/>
              <a:t>Attend carefully to rigging- lots of </a:t>
            </a:r>
            <a:r>
              <a:rPr lang="en-GB" dirty="0" smtClean="0"/>
              <a:t>distractions</a:t>
            </a:r>
          </a:p>
          <a:p>
            <a:r>
              <a:rPr lang="en-GB" dirty="0" smtClean="0"/>
              <a:t>Briefing</a:t>
            </a:r>
          </a:p>
          <a:p>
            <a:pPr lvl="1"/>
            <a:r>
              <a:rPr lang="en-GB" dirty="0"/>
              <a:t>Have all your kit ready, pens, rulers, compass, cloth, map</a:t>
            </a:r>
          </a:p>
          <a:p>
            <a:pPr lvl="1"/>
            <a:r>
              <a:rPr lang="en-GB" dirty="0" smtClean="0"/>
              <a:t>Draw maps and tasks first</a:t>
            </a:r>
          </a:p>
          <a:p>
            <a:pPr lvl="1"/>
            <a:r>
              <a:rPr lang="en-GB" dirty="0" smtClean="0"/>
              <a:t>Always stop and listen to the Met</a:t>
            </a:r>
          </a:p>
          <a:p>
            <a:r>
              <a:rPr lang="en-GB" dirty="0" smtClean="0"/>
              <a:t>Ready for Launch</a:t>
            </a:r>
          </a:p>
          <a:p>
            <a:pPr lvl="1"/>
            <a:r>
              <a:rPr lang="en-GB" dirty="0" smtClean="0"/>
              <a:t>Get the computers programmed</a:t>
            </a:r>
          </a:p>
          <a:p>
            <a:pPr lvl="1"/>
            <a:r>
              <a:rPr lang="en-GB" dirty="0" smtClean="0"/>
              <a:t>Food, drink, maps, hat, glasses</a:t>
            </a:r>
          </a:p>
          <a:p>
            <a:pPr lvl="1"/>
            <a:r>
              <a:rPr lang="en-GB" dirty="0" smtClean="0"/>
              <a:t>Pre-flight check list, mental, written, laminated; have one!</a:t>
            </a:r>
          </a:p>
          <a:p>
            <a:r>
              <a:rPr lang="en-GB" dirty="0" smtClean="0"/>
              <a:t>Switch On, Tune In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56952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500"/>
                            </p:stCondLst>
                            <p:childTnLst>
                              <p:par>
                                <p:cTn id="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000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809</TotalTime>
  <Words>583</Words>
  <Application>Microsoft Office PowerPoint</Application>
  <PresentationFormat>On-screen Show (4:3)</PresentationFormat>
  <Paragraphs>91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Tw Cen MT</vt:lpstr>
      <vt:lpstr>Wingdings</vt:lpstr>
      <vt:lpstr>Wingdings 2</vt:lpstr>
      <vt:lpstr>Median</vt:lpstr>
      <vt:lpstr>Flying Competitions</vt:lpstr>
      <vt:lpstr>Competition Flying Reality</vt:lpstr>
      <vt:lpstr>Why Prepare: Time and Mind</vt:lpstr>
      <vt:lpstr>Why Prepare: Time and Mind</vt:lpstr>
      <vt:lpstr>Getting the distractions out the way</vt:lpstr>
      <vt:lpstr>Glider and Trailer</vt:lpstr>
      <vt:lpstr>Read the Rules</vt:lpstr>
      <vt:lpstr>Technology and Instruments</vt:lpstr>
      <vt:lpstr>Competition Daily Routine</vt:lpstr>
    </vt:vector>
  </TitlesOfParts>
  <Company>Reed Elsevier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Going Faster</dc:title>
  <dc:creator>Ed Johnston</dc:creator>
  <cp:lastModifiedBy>Ed W. Johnston</cp:lastModifiedBy>
  <cp:revision>66</cp:revision>
  <dcterms:created xsi:type="dcterms:W3CDTF">2013-10-21T15:59:33Z</dcterms:created>
  <dcterms:modified xsi:type="dcterms:W3CDTF">2015-06-13T16:24:08Z</dcterms:modified>
</cp:coreProperties>
</file>