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67" r:id="rId3"/>
    <p:sldId id="273" r:id="rId4"/>
    <p:sldId id="274" r:id="rId5"/>
    <p:sldId id="277" r:id="rId6"/>
    <p:sldId id="27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5" autoAdjust="0"/>
    <p:restoredTop sz="86486" autoAdjust="0"/>
  </p:normalViewPr>
  <p:slideViewPr>
    <p:cSldViewPr>
      <p:cViewPr varScale="1">
        <p:scale>
          <a:sx n="65" d="100"/>
          <a:sy n="65" d="100"/>
        </p:scale>
        <p:origin x="89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050" name="Picture 2" descr="C:\Users\johnstone\Documents\ewj\G9 Lasham 200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155017"/>
            <a:ext cx="9180512" cy="612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30/06/2015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b="1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b="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3"/>
        </a:buClr>
        <a:buSzPct val="75000"/>
        <a:buFont typeface="Wingdings"/>
        <a:buChar char=""/>
        <a:defRPr kumimoji="0" sz="23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4"/>
        </a:buClr>
        <a:buSzPct val="75000"/>
        <a:buFont typeface="Wingdings"/>
        <a:buChar char=""/>
        <a:defRPr kumimoji="0"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5"/>
        </a:buClr>
        <a:buSzPct val="65000"/>
        <a:buFont typeface="Wingdings"/>
        <a:buChar char=""/>
        <a:defRPr kumimoji="0"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Flying Competitions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Come and fly Comps!!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28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Competition Flying Reality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Some Vital Statistics</a:t>
            </a:r>
          </a:p>
          <a:p>
            <a:r>
              <a:rPr lang="en-GB" dirty="0" smtClean="0"/>
              <a:t>Competition Motivations</a:t>
            </a:r>
          </a:p>
        </p:txBody>
      </p:sp>
    </p:spTree>
    <p:extLst>
      <p:ext uri="{BB962C8B-B14F-4D97-AF65-F5344CB8AC3E}">
        <p14:creationId xmlns:p14="http://schemas.microsoft.com/office/powerpoint/2010/main" val="28267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 Johnston: Vital Statistics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8398804"/>
              </p:ext>
            </p:extLst>
          </p:nvPr>
        </p:nvGraphicFramePr>
        <p:xfrm>
          <a:off x="612775" y="1600200"/>
          <a:ext cx="8153274" cy="4565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097"/>
                <a:gridCol w="3546399"/>
                <a:gridCol w="761387"/>
                <a:gridCol w="931274"/>
                <a:gridCol w="975119"/>
                <a:gridCol w="920998"/>
              </a:tblGrid>
              <a:tr h="507234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Km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</a:t>
                      </a:r>
                    </a:p>
                  </a:txBody>
                  <a:tcPr marL="9525" marR="9525" marT="9525" marB="0" anchor="b"/>
                </a:tc>
              </a:tr>
              <a:tr h="507234"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Foreign Regional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b"/>
                </a:tc>
              </a:tr>
              <a:tr h="507234"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Championships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b"/>
                </a:tc>
              </a:tr>
              <a:tr h="507234"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Practice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b"/>
                </a:tc>
              </a:tr>
              <a:tr h="507234"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European Championship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b"/>
                </a:tc>
              </a:tr>
              <a:tr h="507234"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European Practice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</a:tr>
              <a:tr h="507234"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 Regional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/>
                </a:tc>
              </a:tr>
              <a:tr h="507234"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 Nationals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b"/>
                </a:tc>
              </a:tr>
              <a:tr h="507234"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Total</a:t>
                      </a:r>
                      <a:r>
                        <a:rPr lang="en-GB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65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Or Another Way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Twice round the world (and change)</a:t>
            </a:r>
          </a:p>
          <a:p>
            <a:r>
              <a:rPr lang="en-GB" dirty="0" smtClean="0"/>
              <a:t>158 working days flying time</a:t>
            </a:r>
          </a:p>
          <a:p>
            <a:pPr lvl="1"/>
            <a:r>
              <a:rPr lang="en-GB" dirty="0" smtClean="0"/>
              <a:t>¾ of a working man year</a:t>
            </a:r>
          </a:p>
          <a:p>
            <a:r>
              <a:rPr lang="en-GB" dirty="0" smtClean="0"/>
              <a:t>63 Events with some success…</a:t>
            </a:r>
          </a:p>
          <a:p>
            <a:pPr lvl="1"/>
            <a:r>
              <a:rPr lang="en-GB" dirty="0" smtClean="0"/>
              <a:t>6 Regional Championships</a:t>
            </a:r>
          </a:p>
          <a:p>
            <a:pPr lvl="1"/>
            <a:r>
              <a:rPr lang="en-GB" dirty="0" smtClean="0"/>
              <a:t>4 National Championships, several in top 3</a:t>
            </a:r>
          </a:p>
          <a:p>
            <a:pPr lvl="1"/>
            <a:r>
              <a:rPr lang="en-GB" dirty="0" smtClean="0"/>
              <a:t>Two 5ths and one 6</a:t>
            </a:r>
            <a:r>
              <a:rPr lang="en-GB" baseline="30000" dirty="0" smtClean="0"/>
              <a:t>th</a:t>
            </a:r>
            <a:r>
              <a:rPr lang="en-GB" dirty="0" smtClean="0"/>
              <a:t> in Internationals</a:t>
            </a:r>
          </a:p>
          <a:p>
            <a:r>
              <a:rPr lang="en-GB" dirty="0" smtClean="0"/>
              <a:t>63 Events with some disasters…</a:t>
            </a:r>
          </a:p>
          <a:p>
            <a:pPr lvl="1"/>
            <a:r>
              <a:rPr lang="en-GB" dirty="0" smtClean="0"/>
              <a:t>27</a:t>
            </a:r>
            <a:r>
              <a:rPr lang="en-GB" baseline="30000" dirty="0" smtClean="0"/>
              <a:t>th</a:t>
            </a:r>
            <a:r>
              <a:rPr lang="en-GB" dirty="0" smtClean="0"/>
              <a:t> in 1 day UK 15m, 40</a:t>
            </a:r>
            <a:r>
              <a:rPr lang="en-GB" baseline="30000" dirty="0" smtClean="0"/>
              <a:t>th</a:t>
            </a:r>
            <a:r>
              <a:rPr lang="en-GB" dirty="0" smtClean="0"/>
              <a:t> in 2 day Std.</a:t>
            </a:r>
          </a:p>
          <a:p>
            <a:pPr lvl="1"/>
            <a:r>
              <a:rPr lang="en-GB" dirty="0" smtClean="0"/>
              <a:t>2/3 of a year on scrubbed days</a:t>
            </a:r>
          </a:p>
          <a:p>
            <a:pPr lvl="1"/>
            <a:r>
              <a:rPr lang="en-GB" dirty="0" smtClean="0"/>
              <a:t>1 Broken glider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116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makes us Do It?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Win at All Costs</a:t>
            </a:r>
          </a:p>
          <a:p>
            <a:r>
              <a:rPr lang="en-GB" dirty="0" smtClean="0"/>
              <a:t>Learn and Develop</a:t>
            </a:r>
          </a:p>
          <a:p>
            <a:r>
              <a:rPr lang="en-GB" dirty="0" smtClean="0"/>
              <a:t>Go for the Company</a:t>
            </a:r>
            <a:endParaRPr lang="en-GB" dirty="0" smtClean="0"/>
          </a:p>
          <a:p>
            <a:r>
              <a:rPr lang="en-GB" dirty="0" smtClean="0"/>
              <a:t>Flying Laid On</a:t>
            </a:r>
          </a:p>
          <a:p>
            <a:r>
              <a:rPr lang="en-GB" dirty="0" smtClean="0"/>
              <a:t>Love Being Airborne</a:t>
            </a:r>
          </a:p>
          <a:p>
            <a:r>
              <a:rPr lang="en-GB" dirty="0">
                <a:solidFill>
                  <a:srgbClr val="FF0000"/>
                </a:solidFill>
              </a:rPr>
              <a:t>Feel you Have To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Told you Should Do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Hate Losing</a:t>
            </a:r>
          </a:p>
          <a:p>
            <a:r>
              <a:rPr lang="en-GB" dirty="0" smtClean="0"/>
              <a:t>Demoralised by Fails</a:t>
            </a:r>
          </a:p>
          <a:p>
            <a:r>
              <a:rPr lang="en-GB" dirty="0" smtClean="0"/>
              <a:t>Hate Being Alone</a:t>
            </a:r>
          </a:p>
          <a:p>
            <a:r>
              <a:rPr lang="en-GB" dirty="0" smtClean="0"/>
              <a:t>Don’t Waste Days</a:t>
            </a:r>
          </a:p>
          <a:p>
            <a:r>
              <a:rPr lang="en-GB" dirty="0" smtClean="0"/>
              <a:t>Just Hate Raining</a:t>
            </a:r>
          </a:p>
          <a:p>
            <a:r>
              <a:rPr lang="en-GB" dirty="0">
                <a:solidFill>
                  <a:srgbClr val="FF0000"/>
                </a:solidFill>
              </a:rPr>
              <a:t>Aversion Therapy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Forced Development</a:t>
            </a:r>
          </a:p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Or Another Way…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227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  <p:bldP spid="4" grpId="0" build="p" animBg="1"/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Enjoy Competitions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Think about YOUR motivations</a:t>
            </a:r>
          </a:p>
          <a:p>
            <a:r>
              <a:rPr lang="en-GB" dirty="0" smtClean="0"/>
              <a:t>Decide what a fun time looks like</a:t>
            </a:r>
          </a:p>
          <a:p>
            <a:r>
              <a:rPr lang="en-GB" dirty="0"/>
              <a:t>Get rid of all other obstacles</a:t>
            </a:r>
          </a:p>
          <a:p>
            <a:pPr lvl="1"/>
            <a:r>
              <a:rPr lang="en-GB" dirty="0"/>
              <a:t>Physical Preparations</a:t>
            </a:r>
          </a:p>
          <a:p>
            <a:r>
              <a:rPr lang="en-GB" dirty="0" smtClean="0"/>
              <a:t>Accept when fate takes a hand</a:t>
            </a:r>
          </a:p>
          <a:p>
            <a:pPr lvl="1"/>
            <a:r>
              <a:rPr lang="en-GB" dirty="0" smtClean="0"/>
              <a:t>Mental Preparations</a:t>
            </a:r>
            <a:endParaRPr lang="en-GB" dirty="0"/>
          </a:p>
          <a:p>
            <a:endParaRPr lang="en-GB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149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1966</TotalTime>
  <Words>242</Words>
  <Application>Microsoft Office PowerPoint</Application>
  <PresentationFormat>On-screen Show (4:3)</PresentationFormat>
  <Paragraphs>96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Wingdings</vt:lpstr>
      <vt:lpstr>Wingdings 2</vt:lpstr>
      <vt:lpstr>Median</vt:lpstr>
      <vt:lpstr>Flying Competitions</vt:lpstr>
      <vt:lpstr>Competition Flying Reality</vt:lpstr>
      <vt:lpstr>Ed Johnston: Vital Statistics</vt:lpstr>
      <vt:lpstr>Or Another Way</vt:lpstr>
      <vt:lpstr>What makes us Do It?</vt:lpstr>
      <vt:lpstr>How to Enjoy Competitions</vt:lpstr>
    </vt:vector>
  </TitlesOfParts>
  <Company>Reed Elsevier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Faster</dc:title>
  <dc:creator>Ed Johnston</dc:creator>
  <cp:lastModifiedBy>Ed W. Johnston</cp:lastModifiedBy>
  <cp:revision>49</cp:revision>
  <dcterms:created xsi:type="dcterms:W3CDTF">2013-10-21T15:59:33Z</dcterms:created>
  <dcterms:modified xsi:type="dcterms:W3CDTF">2015-07-01T20:52:30Z</dcterms:modified>
</cp:coreProperties>
</file>